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8" r:id="rId1"/>
    <p:sldMasterId id="2147483872" r:id="rId2"/>
  </p:sldMasterIdLst>
  <p:notesMasterIdLst>
    <p:notesMasterId r:id="rId12"/>
  </p:notesMasterIdLst>
  <p:handoutMasterIdLst>
    <p:handoutMasterId r:id="rId13"/>
  </p:handoutMasterIdLst>
  <p:sldIdLst>
    <p:sldId id="315" r:id="rId3"/>
    <p:sldId id="327" r:id="rId4"/>
    <p:sldId id="364" r:id="rId5"/>
    <p:sldId id="379" r:id="rId6"/>
    <p:sldId id="321" r:id="rId7"/>
    <p:sldId id="380" r:id="rId8"/>
    <p:sldId id="381" r:id="rId9"/>
    <p:sldId id="382" r:id="rId10"/>
    <p:sldId id="325" r:id="rId11"/>
  </p:sldIdLst>
  <p:sldSz cx="9144000" cy="6858000" type="screen4x3"/>
  <p:notesSz cx="6805613" cy="9939338"/>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YUGO, Yolanda" initials="bayugo"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C17A9"/>
    <a:srgbClr val="008000"/>
    <a:srgbClr val="FF0066"/>
    <a:srgbClr val="0000FF"/>
    <a:srgbClr val="FF3399"/>
    <a:srgbClr val="256EFF"/>
    <a:srgbClr val="003399"/>
    <a:srgbClr val="0033CC"/>
    <a:srgbClr val="FFFF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43" autoAdjust="0"/>
    <p:restoredTop sz="85240" autoAdjust="0"/>
  </p:normalViewPr>
  <p:slideViewPr>
    <p:cSldViewPr>
      <p:cViewPr varScale="1">
        <p:scale>
          <a:sx n="88" d="100"/>
          <a:sy n="88" d="100"/>
        </p:scale>
        <p:origin x="156" y="9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19" Type="http://schemas.microsoft.com/office/2015/10/relationships/revisionInfo" Target="revisionInfo.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en-US"/>
          </a:p>
        </p:txBody>
      </p:sp>
      <p:sp>
        <p:nvSpPr>
          <p:cNvPr id="50179" name="Rectangle 3"/>
          <p:cNvSpPr>
            <a:spLocks noGrp="1" noChangeArrowheads="1"/>
          </p:cNvSpPr>
          <p:nvPr>
            <p:ph type="dt" sz="quarter" idx="1"/>
          </p:nvPr>
        </p:nvSpPr>
        <p:spPr bwMode="auto">
          <a:xfrm>
            <a:off x="385445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en-US"/>
          </a:p>
        </p:txBody>
      </p:sp>
      <p:sp>
        <p:nvSpPr>
          <p:cNvPr id="50180" name="Rectangle 4"/>
          <p:cNvSpPr>
            <a:spLocks noGrp="1" noChangeArrowheads="1"/>
          </p:cNvSpPr>
          <p:nvPr>
            <p:ph type="ftr" sz="quarter" idx="2"/>
          </p:nvPr>
        </p:nvSpPr>
        <p:spPr bwMode="auto">
          <a:xfrm>
            <a:off x="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en-US"/>
          </a:p>
        </p:txBody>
      </p:sp>
      <p:sp>
        <p:nvSpPr>
          <p:cNvPr id="50181" name="Rectangle 5"/>
          <p:cNvSpPr>
            <a:spLocks noGrp="1" noChangeArrowheads="1"/>
          </p:cNvSpPr>
          <p:nvPr>
            <p:ph type="sldNum" sz="quarter" idx="3"/>
          </p:nvPr>
        </p:nvSpPr>
        <p:spPr bwMode="auto">
          <a:xfrm>
            <a:off x="385445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5E05D9CD-D450-4837-98CC-2B6B0D7B896C}" type="slidenum">
              <a:rPr lang="en-US" altLang="en-US"/>
              <a:pPr/>
              <a:t>‹#›</a:t>
            </a:fld>
            <a:endParaRPr lang="en-US" altLang="en-US"/>
          </a:p>
        </p:txBody>
      </p:sp>
    </p:spTree>
    <p:extLst>
      <p:ext uri="{BB962C8B-B14F-4D97-AF65-F5344CB8AC3E}">
        <p14:creationId xmlns:p14="http://schemas.microsoft.com/office/powerpoint/2010/main" val="18712665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en-US"/>
          </a:p>
        </p:txBody>
      </p:sp>
      <p:sp>
        <p:nvSpPr>
          <p:cNvPr id="4099" name="Rectangle 3"/>
          <p:cNvSpPr>
            <a:spLocks noGrp="1" noChangeArrowheads="1"/>
          </p:cNvSpPr>
          <p:nvPr>
            <p:ph type="dt" idx="1"/>
          </p:nvPr>
        </p:nvSpPr>
        <p:spPr bwMode="auto">
          <a:xfrm>
            <a:off x="385445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en-US"/>
          </a:p>
        </p:txBody>
      </p:sp>
      <p:sp>
        <p:nvSpPr>
          <p:cNvPr id="29700" name="Rectangle 4"/>
          <p:cNvSpPr>
            <a:spLocks noGrp="1" noRot="1" noChangeAspect="1" noChangeArrowheads="1" noTextEdit="1"/>
          </p:cNvSpPr>
          <p:nvPr>
            <p:ph type="sldImg" idx="2"/>
          </p:nvPr>
        </p:nvSpPr>
        <p:spPr bwMode="auto">
          <a:xfrm>
            <a:off x="920750" y="746125"/>
            <a:ext cx="4965700" cy="3725863"/>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681038" y="4721225"/>
            <a:ext cx="5443537" cy="4471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en-US"/>
          </a:p>
        </p:txBody>
      </p:sp>
      <p:sp>
        <p:nvSpPr>
          <p:cNvPr id="4103" name="Rectangle 7"/>
          <p:cNvSpPr>
            <a:spLocks noGrp="1" noChangeArrowheads="1"/>
          </p:cNvSpPr>
          <p:nvPr>
            <p:ph type="sldNum" sz="quarter" idx="5"/>
          </p:nvPr>
        </p:nvSpPr>
        <p:spPr bwMode="auto">
          <a:xfrm>
            <a:off x="385445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4C5FB5B4-9F3D-474A-9F24-E7A61C245DBD}" type="slidenum">
              <a:rPr lang="en-US" altLang="en-US"/>
              <a:pPr/>
              <a:t>‹#›</a:t>
            </a:fld>
            <a:endParaRPr lang="en-US" altLang="en-US"/>
          </a:p>
        </p:txBody>
      </p:sp>
    </p:spTree>
    <p:extLst>
      <p:ext uri="{BB962C8B-B14F-4D97-AF65-F5344CB8AC3E}">
        <p14:creationId xmlns:p14="http://schemas.microsoft.com/office/powerpoint/2010/main" val="226355473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miter lim="800000"/>
            <a:headEnd/>
            <a:tailEnd/>
          </a:ln>
        </p:spPr>
        <p:txBody>
          <a:bodyPr/>
          <a:lstStyle/>
          <a:p>
            <a:fld id="{BCE74975-8A3C-4256-9355-92CEDC6C5CED}" type="slidenum">
              <a:rPr lang="en-US" altLang="en-US"/>
              <a:pPr/>
              <a:t>1</a:t>
            </a:fld>
            <a:endParaRPr lang="en-US" altLang="en-US"/>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p:spPr>
        <p:txBody>
          <a:bodyPr/>
          <a:lstStyle/>
          <a:p>
            <a:pPr eaLnBrk="1" hangingPunct="1"/>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miter lim="800000"/>
            <a:headEnd/>
            <a:tailEnd/>
          </a:ln>
        </p:spPr>
        <p:txBody>
          <a:bodyPr/>
          <a:lstStyle/>
          <a:p>
            <a:pPr defTabSz="930275"/>
            <a:fld id="{CCF7DB76-5B3A-4C37-B6C3-C54AFA896A6C}" type="slidenum">
              <a:rPr lang="en-GB" altLang="en-US">
                <a:latin typeface="Times New Roman" pitchFamily="18" charset="0"/>
                <a:cs typeface="Arial" charset="0"/>
              </a:rPr>
              <a:pPr defTabSz="930275"/>
              <a:t>3</a:t>
            </a:fld>
            <a:endParaRPr lang="en-GB" altLang="en-US">
              <a:latin typeface="Times New Roman" pitchFamily="18" charset="0"/>
              <a:cs typeface="Arial" charset="0"/>
            </a:endParaRPr>
          </a:p>
        </p:txBody>
      </p:sp>
      <p:sp>
        <p:nvSpPr>
          <p:cNvPr id="32771" name="Rectangle 2"/>
          <p:cNvSpPr>
            <a:spLocks noGrp="1" noChangeArrowheads="1"/>
          </p:cNvSpPr>
          <p:nvPr>
            <p:ph type="body" idx="1"/>
          </p:nvPr>
        </p:nvSpPr>
        <p:spPr>
          <a:xfrm>
            <a:off x="906463" y="4737100"/>
            <a:ext cx="4992687" cy="4494213"/>
          </a:xfrm>
          <a:noFill/>
        </p:spPr>
        <p:txBody>
          <a:bodyPr lIns="94453" tIns="46397" rIns="94453" bIns="46397"/>
          <a:lstStyle/>
          <a:p>
            <a:endParaRPr lang="en-GB" altLang="en-US">
              <a:cs typeface="Arial" charset="0"/>
            </a:endParaRPr>
          </a:p>
        </p:txBody>
      </p:sp>
      <p:sp>
        <p:nvSpPr>
          <p:cNvPr id="32772" name="Rectangle 3"/>
          <p:cNvSpPr>
            <a:spLocks noGrp="1" noRot="1" noChangeAspect="1" noChangeArrowheads="1" noTextEdit="1"/>
          </p:cNvSpPr>
          <p:nvPr>
            <p:ph type="sldImg"/>
          </p:nvPr>
        </p:nvSpPr>
        <p:spPr>
          <a:xfrm>
            <a:off x="1082675" y="865188"/>
            <a:ext cx="4643438" cy="3481387"/>
          </a:xfrm>
          <a:ln w="12700" cap="flat">
            <a:solidFill>
              <a:schemeClr val="tx1"/>
            </a:solidFill>
          </a:ln>
        </p:spPr>
      </p:sp>
      <p:sp>
        <p:nvSpPr>
          <p:cNvPr id="32773" name="Date Placeholder 1"/>
          <p:cNvSpPr>
            <a:spLocks noGrp="1"/>
          </p:cNvSpPr>
          <p:nvPr>
            <p:ph type="dt" sz="quarter" idx="1"/>
          </p:nvPr>
        </p:nvSpPr>
        <p:spPr>
          <a:noFill/>
          <a:ln>
            <a:miter lim="800000"/>
            <a:headEnd/>
            <a:tailEnd/>
          </a:ln>
        </p:spPr>
        <p:txBody>
          <a:bodyPr/>
          <a:lstStyle/>
          <a:p>
            <a:pPr defTabSz="930275"/>
            <a:fld id="{6C21D6BE-ED90-4419-9AC0-7E8306761135}" type="datetime1">
              <a:rPr lang="en-US" altLang="en-US">
                <a:latin typeface="Times New Roman" pitchFamily="18" charset="0"/>
                <a:cs typeface="Arial" charset="0"/>
              </a:rPr>
              <a:pPr defTabSz="930275"/>
              <a:t>5/17/2018</a:t>
            </a:fld>
            <a:endParaRPr lang="en-GB" altLang="en-US">
              <a:latin typeface="Times New Roman" pitchFamily="18" charset="0"/>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miter lim="800000"/>
            <a:headEnd/>
            <a:tailEnd/>
          </a:ln>
        </p:spPr>
        <p:txBody>
          <a:bodyPr/>
          <a:lstStyle/>
          <a:p>
            <a:pPr defTabSz="930275"/>
            <a:fld id="{CCF7DB76-5B3A-4C37-B6C3-C54AFA896A6C}" type="slidenum">
              <a:rPr lang="en-GB" altLang="en-US">
                <a:latin typeface="Times New Roman" pitchFamily="18" charset="0"/>
                <a:cs typeface="Arial" charset="0"/>
              </a:rPr>
              <a:pPr defTabSz="930275"/>
              <a:t>5</a:t>
            </a:fld>
            <a:endParaRPr lang="en-GB" altLang="en-US">
              <a:latin typeface="Times New Roman" pitchFamily="18" charset="0"/>
              <a:cs typeface="Arial" charset="0"/>
            </a:endParaRPr>
          </a:p>
        </p:txBody>
      </p:sp>
      <p:sp>
        <p:nvSpPr>
          <p:cNvPr id="32771" name="Rectangle 2"/>
          <p:cNvSpPr>
            <a:spLocks noGrp="1" noChangeArrowheads="1"/>
          </p:cNvSpPr>
          <p:nvPr>
            <p:ph type="body" idx="1"/>
          </p:nvPr>
        </p:nvSpPr>
        <p:spPr>
          <a:xfrm>
            <a:off x="906463" y="4737100"/>
            <a:ext cx="4992687" cy="4494213"/>
          </a:xfrm>
          <a:noFill/>
        </p:spPr>
        <p:txBody>
          <a:bodyPr lIns="94453" tIns="46397" rIns="94453" bIns="46397"/>
          <a:lstStyle/>
          <a:p>
            <a:endParaRPr lang="en-GB" altLang="en-US">
              <a:cs typeface="Arial" charset="0"/>
            </a:endParaRPr>
          </a:p>
        </p:txBody>
      </p:sp>
      <p:sp>
        <p:nvSpPr>
          <p:cNvPr id="32772" name="Rectangle 3"/>
          <p:cNvSpPr>
            <a:spLocks noGrp="1" noRot="1" noChangeAspect="1" noChangeArrowheads="1" noTextEdit="1"/>
          </p:cNvSpPr>
          <p:nvPr>
            <p:ph type="sldImg"/>
          </p:nvPr>
        </p:nvSpPr>
        <p:spPr>
          <a:xfrm>
            <a:off x="1082675" y="865188"/>
            <a:ext cx="4643438" cy="3481387"/>
          </a:xfrm>
          <a:ln w="12700" cap="flat">
            <a:solidFill>
              <a:schemeClr val="tx1"/>
            </a:solidFill>
          </a:ln>
        </p:spPr>
      </p:sp>
      <p:sp>
        <p:nvSpPr>
          <p:cNvPr id="32773" name="Date Placeholder 1"/>
          <p:cNvSpPr>
            <a:spLocks noGrp="1"/>
          </p:cNvSpPr>
          <p:nvPr>
            <p:ph type="dt" sz="quarter" idx="1"/>
          </p:nvPr>
        </p:nvSpPr>
        <p:spPr>
          <a:noFill/>
          <a:ln>
            <a:miter lim="800000"/>
            <a:headEnd/>
            <a:tailEnd/>
          </a:ln>
        </p:spPr>
        <p:txBody>
          <a:bodyPr/>
          <a:lstStyle/>
          <a:p>
            <a:pPr defTabSz="930275"/>
            <a:fld id="{6C21D6BE-ED90-4419-9AC0-7E8306761135}" type="datetime1">
              <a:rPr lang="en-US" altLang="en-US">
                <a:latin typeface="Times New Roman" pitchFamily="18" charset="0"/>
                <a:cs typeface="Arial" charset="0"/>
              </a:rPr>
              <a:pPr defTabSz="930275"/>
              <a:t>5/17/2018</a:t>
            </a:fld>
            <a:endParaRPr lang="en-GB" altLang="en-US">
              <a:latin typeface="Times New Roman" pitchFamily="18" charset="0"/>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miter lim="800000"/>
            <a:headEnd/>
            <a:tailEnd/>
          </a:ln>
        </p:spPr>
        <p:txBody>
          <a:bodyPr/>
          <a:lstStyle/>
          <a:p>
            <a:pPr defTabSz="930275"/>
            <a:fld id="{CCF7DB76-5B3A-4C37-B6C3-C54AFA896A6C}" type="slidenum">
              <a:rPr lang="en-GB" altLang="en-US">
                <a:latin typeface="Times New Roman" pitchFamily="18" charset="0"/>
                <a:cs typeface="Arial" charset="0"/>
              </a:rPr>
              <a:pPr defTabSz="930275"/>
              <a:t>6</a:t>
            </a:fld>
            <a:endParaRPr lang="en-GB" altLang="en-US">
              <a:latin typeface="Times New Roman" pitchFamily="18" charset="0"/>
              <a:cs typeface="Arial" charset="0"/>
            </a:endParaRPr>
          </a:p>
        </p:txBody>
      </p:sp>
      <p:sp>
        <p:nvSpPr>
          <p:cNvPr id="32771" name="Rectangle 2"/>
          <p:cNvSpPr>
            <a:spLocks noGrp="1" noChangeArrowheads="1"/>
          </p:cNvSpPr>
          <p:nvPr>
            <p:ph type="body" idx="1"/>
          </p:nvPr>
        </p:nvSpPr>
        <p:spPr>
          <a:xfrm>
            <a:off x="906463" y="4737100"/>
            <a:ext cx="4992687" cy="4494213"/>
          </a:xfrm>
          <a:noFill/>
        </p:spPr>
        <p:txBody>
          <a:bodyPr lIns="94453" tIns="46397" rIns="94453" bIns="46397"/>
          <a:lstStyle/>
          <a:p>
            <a:endParaRPr lang="en-GB" altLang="en-US">
              <a:cs typeface="Arial" charset="0"/>
            </a:endParaRPr>
          </a:p>
        </p:txBody>
      </p:sp>
      <p:sp>
        <p:nvSpPr>
          <p:cNvPr id="32772" name="Rectangle 3"/>
          <p:cNvSpPr>
            <a:spLocks noGrp="1" noRot="1" noChangeAspect="1" noChangeArrowheads="1" noTextEdit="1"/>
          </p:cNvSpPr>
          <p:nvPr>
            <p:ph type="sldImg"/>
          </p:nvPr>
        </p:nvSpPr>
        <p:spPr>
          <a:xfrm>
            <a:off x="1082675" y="865188"/>
            <a:ext cx="4643438" cy="3481387"/>
          </a:xfrm>
          <a:ln w="12700" cap="flat">
            <a:solidFill>
              <a:schemeClr val="tx1"/>
            </a:solidFill>
          </a:ln>
        </p:spPr>
      </p:sp>
      <p:sp>
        <p:nvSpPr>
          <p:cNvPr id="32773" name="Date Placeholder 1"/>
          <p:cNvSpPr>
            <a:spLocks noGrp="1"/>
          </p:cNvSpPr>
          <p:nvPr>
            <p:ph type="dt" sz="quarter" idx="1"/>
          </p:nvPr>
        </p:nvSpPr>
        <p:spPr>
          <a:noFill/>
          <a:ln>
            <a:miter lim="800000"/>
            <a:headEnd/>
            <a:tailEnd/>
          </a:ln>
        </p:spPr>
        <p:txBody>
          <a:bodyPr/>
          <a:lstStyle/>
          <a:p>
            <a:pPr defTabSz="930275"/>
            <a:fld id="{6C21D6BE-ED90-4419-9AC0-7E8306761135}" type="datetime1">
              <a:rPr lang="en-US" altLang="en-US">
                <a:latin typeface="Times New Roman" pitchFamily="18" charset="0"/>
                <a:cs typeface="Arial" charset="0"/>
              </a:rPr>
              <a:pPr defTabSz="930275"/>
              <a:t>5/17/2018</a:t>
            </a:fld>
            <a:endParaRPr lang="en-GB" altLang="en-US">
              <a:latin typeface="Times New Roman" pitchFamily="18" charset="0"/>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grpSp>
        <p:nvGrpSpPr>
          <p:cNvPr id="5" name="Group 147"/>
          <p:cNvGrpSpPr>
            <a:grpSpLocks noChangeAspect="1"/>
          </p:cNvGrpSpPr>
          <p:nvPr userDrawn="1"/>
        </p:nvGrpSpPr>
        <p:grpSpPr bwMode="auto">
          <a:xfrm>
            <a:off x="133350" y="6173788"/>
            <a:ext cx="1619250" cy="608012"/>
            <a:chOff x="0" y="0"/>
            <a:chExt cx="2838178" cy="923698"/>
          </a:xfrm>
        </p:grpSpPr>
        <p:sp>
          <p:nvSpPr>
            <p:cNvPr id="6"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7" name="image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2209800" y="6176850"/>
            <a:ext cx="4267200" cy="304800"/>
          </a:xfrm>
        </p:spPr>
        <p:txBody>
          <a:bodyPr/>
          <a:lstStyle>
            <a:lvl1pPr marL="0" indent="0" algn="ctr">
              <a:buNone/>
              <a:defRPr sz="3200">
                <a:solidFill>
                  <a:schemeClr val="bg1"/>
                </a:solidFill>
                <a:latin typeface="Calibri"/>
                <a:cs typeface="Calibri"/>
                <a:sym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fr-FR" dirty="0"/>
              <a:t>Rapid Response Teams Training</a:t>
            </a:r>
          </a:p>
        </p:txBody>
      </p:sp>
      <p:sp>
        <p:nvSpPr>
          <p:cNvPr id="8" name="Slide Number Placeholder 5"/>
          <p:cNvSpPr>
            <a:spLocks noGrp="1"/>
          </p:cNvSpPr>
          <p:nvPr>
            <p:ph type="sldNum" sz="quarter" idx="10"/>
          </p:nvPr>
        </p:nvSpPr>
        <p:spPr/>
        <p:txBody>
          <a:bodyPr/>
          <a:lstStyle>
            <a:lvl1pPr>
              <a:defRPr/>
            </a:lvl1pPr>
          </a:lstStyle>
          <a:p>
            <a:fld id="{641DA84D-6B13-4DF3-B65B-F09B8BB8C7B4}" type="slidenum">
              <a:rPr lang="en-US"/>
              <a:pPr/>
              <a:t>‹#›</a:t>
            </a:fld>
            <a:endParaRPr lang="en-US"/>
          </a:p>
        </p:txBody>
      </p:sp>
    </p:spTree>
    <p:extLst>
      <p:ext uri="{BB962C8B-B14F-4D97-AF65-F5344CB8AC3E}">
        <p14:creationId xmlns:p14="http://schemas.microsoft.com/office/powerpoint/2010/main" val="12264660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74A7E39D-06B1-4D79-9212-016EF0155380}" type="slidenum">
              <a:rPr lang="en-US"/>
              <a:pPr/>
              <a:t>‹#›</a:t>
            </a:fld>
            <a:endParaRPr lang="en-US"/>
          </a:p>
        </p:txBody>
      </p:sp>
    </p:spTree>
    <p:extLst>
      <p:ext uri="{BB962C8B-B14F-4D97-AF65-F5344CB8AC3E}">
        <p14:creationId xmlns:p14="http://schemas.microsoft.com/office/powerpoint/2010/main" val="33416803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E222C279-9B2E-4222-BA3D-98325B57B10E}" type="slidenum">
              <a:rPr lang="en-US"/>
              <a:pPr/>
              <a:t>‹#›</a:t>
            </a:fld>
            <a:endParaRPr lang="en-US"/>
          </a:p>
        </p:txBody>
      </p:sp>
    </p:spTree>
    <p:extLst>
      <p:ext uri="{BB962C8B-B14F-4D97-AF65-F5344CB8AC3E}">
        <p14:creationId xmlns:p14="http://schemas.microsoft.com/office/powerpoint/2010/main" val="32553974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endParaRPr lang="en-US"/>
          </a:p>
        </p:txBody>
      </p:sp>
      <p:sp>
        <p:nvSpPr>
          <p:cNvPr id="8" name="Slide Number Placeholder 5"/>
          <p:cNvSpPr>
            <a:spLocks noGrp="1"/>
          </p:cNvSpPr>
          <p:nvPr>
            <p:ph type="sldNum" sz="quarter" idx="11"/>
          </p:nvPr>
        </p:nvSpPr>
        <p:spPr/>
        <p:txBody>
          <a:bodyPr/>
          <a:lstStyle>
            <a:lvl1pPr>
              <a:defRPr/>
            </a:lvl1pPr>
          </a:lstStyle>
          <a:p>
            <a:fld id="{49D5047A-0E25-4095-99E5-D461DD111D74}" type="slidenum">
              <a:rPr lang="en-US"/>
              <a:pPr/>
              <a:t>‹#›</a:t>
            </a:fld>
            <a:endParaRPr lang="en-US"/>
          </a:p>
        </p:txBody>
      </p:sp>
    </p:spTree>
    <p:extLst>
      <p:ext uri="{BB962C8B-B14F-4D97-AF65-F5344CB8AC3E}">
        <p14:creationId xmlns:p14="http://schemas.microsoft.com/office/powerpoint/2010/main" val="7359180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B29A1650-9120-4C96-BED5-F20E40E936B3}" type="slidenum">
              <a:rPr lang="en-US"/>
              <a:pPr/>
              <a:t>‹#›</a:t>
            </a:fld>
            <a:endParaRPr lang="en-US"/>
          </a:p>
        </p:txBody>
      </p:sp>
    </p:spTree>
    <p:extLst>
      <p:ext uri="{BB962C8B-B14F-4D97-AF65-F5344CB8AC3E}">
        <p14:creationId xmlns:p14="http://schemas.microsoft.com/office/powerpoint/2010/main" val="17432227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65D49C0-6CED-4A37-840B-B758A4F6529B}" type="datetimeFigureOut">
              <a:rPr lang="en-GB" smtClean="0"/>
              <a:t>17/05/2018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79DC2E0-DDD3-49AA-9B75-5E6C6771D44D}" type="slidenum">
              <a:rPr lang="en-GB" smtClean="0"/>
              <a:t>‹#›</a:t>
            </a:fld>
            <a:endParaRPr lang="en-GB"/>
          </a:p>
        </p:txBody>
      </p:sp>
    </p:spTree>
    <p:extLst>
      <p:ext uri="{BB962C8B-B14F-4D97-AF65-F5344CB8AC3E}">
        <p14:creationId xmlns:p14="http://schemas.microsoft.com/office/powerpoint/2010/main" val="22656011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65D49C0-6CED-4A37-840B-B758A4F6529B}" type="datetimeFigureOut">
              <a:rPr lang="en-GB" smtClean="0"/>
              <a:t>17/05/2018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79DC2E0-DDD3-49AA-9B75-5E6C6771D44D}" type="slidenum">
              <a:rPr lang="en-GB" smtClean="0"/>
              <a:t>‹#›</a:t>
            </a:fld>
            <a:endParaRPr lang="en-GB"/>
          </a:p>
        </p:txBody>
      </p:sp>
    </p:spTree>
    <p:extLst>
      <p:ext uri="{BB962C8B-B14F-4D97-AF65-F5344CB8AC3E}">
        <p14:creationId xmlns:p14="http://schemas.microsoft.com/office/powerpoint/2010/main" val="22693365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65D49C0-6CED-4A37-840B-B758A4F6529B}" type="datetimeFigureOut">
              <a:rPr lang="en-GB" smtClean="0"/>
              <a:t>17/05/2018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79DC2E0-DDD3-49AA-9B75-5E6C6771D44D}" type="slidenum">
              <a:rPr lang="en-GB" smtClean="0"/>
              <a:t>‹#›</a:t>
            </a:fld>
            <a:endParaRPr lang="en-GB"/>
          </a:p>
        </p:txBody>
      </p:sp>
    </p:spTree>
    <p:extLst>
      <p:ext uri="{BB962C8B-B14F-4D97-AF65-F5344CB8AC3E}">
        <p14:creationId xmlns:p14="http://schemas.microsoft.com/office/powerpoint/2010/main" val="40199636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65D49C0-6CED-4A37-840B-B758A4F6529B}" type="datetimeFigureOut">
              <a:rPr lang="en-GB" smtClean="0"/>
              <a:t>17/05/2018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79DC2E0-DDD3-49AA-9B75-5E6C6771D44D}" type="slidenum">
              <a:rPr lang="en-GB" smtClean="0"/>
              <a:t>‹#›</a:t>
            </a:fld>
            <a:endParaRPr lang="en-GB"/>
          </a:p>
        </p:txBody>
      </p:sp>
    </p:spTree>
    <p:extLst>
      <p:ext uri="{BB962C8B-B14F-4D97-AF65-F5344CB8AC3E}">
        <p14:creationId xmlns:p14="http://schemas.microsoft.com/office/powerpoint/2010/main" val="6013256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65D49C0-6CED-4A37-840B-B758A4F6529B}" type="datetimeFigureOut">
              <a:rPr lang="en-GB" smtClean="0"/>
              <a:t>17/05/2018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79DC2E0-DDD3-49AA-9B75-5E6C6771D44D}" type="slidenum">
              <a:rPr lang="en-GB" smtClean="0"/>
              <a:t>‹#›</a:t>
            </a:fld>
            <a:endParaRPr lang="en-GB"/>
          </a:p>
        </p:txBody>
      </p:sp>
    </p:spTree>
    <p:extLst>
      <p:ext uri="{BB962C8B-B14F-4D97-AF65-F5344CB8AC3E}">
        <p14:creationId xmlns:p14="http://schemas.microsoft.com/office/powerpoint/2010/main" val="42098478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65D49C0-6CED-4A37-840B-B758A4F6529B}" type="datetimeFigureOut">
              <a:rPr lang="en-GB" smtClean="0"/>
              <a:t>17/05/2018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79DC2E0-DDD3-49AA-9B75-5E6C6771D44D}" type="slidenum">
              <a:rPr lang="en-GB" smtClean="0"/>
              <a:t>‹#›</a:t>
            </a:fld>
            <a:endParaRPr lang="en-GB"/>
          </a:p>
        </p:txBody>
      </p:sp>
    </p:spTree>
    <p:extLst>
      <p:ext uri="{BB962C8B-B14F-4D97-AF65-F5344CB8AC3E}">
        <p14:creationId xmlns:p14="http://schemas.microsoft.com/office/powerpoint/2010/main" val="5535795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smtClean="0"/>
            </a:lvl1pPr>
          </a:lstStyle>
          <a:p>
            <a:endParaRPr lang="en-US"/>
          </a:p>
        </p:txBody>
      </p:sp>
      <p:sp>
        <p:nvSpPr>
          <p:cNvPr id="4" name="Slide Number Placeholder 3"/>
          <p:cNvSpPr>
            <a:spLocks noGrp="1"/>
          </p:cNvSpPr>
          <p:nvPr>
            <p:ph type="sldNum" sz="quarter" idx="11"/>
          </p:nvPr>
        </p:nvSpPr>
        <p:spPr>
          <a:xfrm>
            <a:off x="8458200" y="6481763"/>
            <a:ext cx="609600" cy="365125"/>
          </a:xfrm>
        </p:spPr>
        <p:txBody>
          <a:bodyPr/>
          <a:lstStyle>
            <a:lvl1pPr>
              <a:defRPr/>
            </a:lvl1pPr>
          </a:lstStyle>
          <a:p>
            <a:fld id="{D6A613BE-47C0-4900-BDD3-FBF4F0FA4651}" type="slidenum">
              <a:rPr lang="en-US"/>
              <a:pPr/>
              <a:t>‹#›</a:t>
            </a:fld>
            <a:endParaRPr lang="en-US"/>
          </a:p>
        </p:txBody>
      </p:sp>
    </p:spTree>
    <p:extLst>
      <p:ext uri="{BB962C8B-B14F-4D97-AF65-F5344CB8AC3E}">
        <p14:creationId xmlns:p14="http://schemas.microsoft.com/office/powerpoint/2010/main" val="197335360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5D49C0-6CED-4A37-840B-B758A4F6529B}" type="datetimeFigureOut">
              <a:rPr lang="en-GB" smtClean="0"/>
              <a:t>17/05/2018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79DC2E0-DDD3-49AA-9B75-5E6C6771D44D}" type="slidenum">
              <a:rPr lang="en-GB" smtClean="0"/>
              <a:t>‹#›</a:t>
            </a:fld>
            <a:endParaRPr lang="en-GB"/>
          </a:p>
        </p:txBody>
      </p:sp>
    </p:spTree>
    <p:extLst>
      <p:ext uri="{BB962C8B-B14F-4D97-AF65-F5344CB8AC3E}">
        <p14:creationId xmlns:p14="http://schemas.microsoft.com/office/powerpoint/2010/main" val="24342468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65D49C0-6CED-4A37-840B-B758A4F6529B}" type="datetimeFigureOut">
              <a:rPr lang="en-GB" smtClean="0"/>
              <a:t>17/05/2018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79DC2E0-DDD3-49AA-9B75-5E6C6771D44D}" type="slidenum">
              <a:rPr lang="en-GB" smtClean="0"/>
              <a:t>‹#›</a:t>
            </a:fld>
            <a:endParaRPr lang="en-GB"/>
          </a:p>
        </p:txBody>
      </p:sp>
    </p:spTree>
    <p:extLst>
      <p:ext uri="{BB962C8B-B14F-4D97-AF65-F5344CB8AC3E}">
        <p14:creationId xmlns:p14="http://schemas.microsoft.com/office/powerpoint/2010/main" val="31794469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65D49C0-6CED-4A37-840B-B758A4F6529B}" type="datetimeFigureOut">
              <a:rPr lang="en-GB" smtClean="0"/>
              <a:t>17/05/2018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79DC2E0-DDD3-49AA-9B75-5E6C6771D44D}" type="slidenum">
              <a:rPr lang="en-GB" smtClean="0"/>
              <a:t>‹#›</a:t>
            </a:fld>
            <a:endParaRPr lang="en-GB"/>
          </a:p>
        </p:txBody>
      </p:sp>
    </p:spTree>
    <p:extLst>
      <p:ext uri="{BB962C8B-B14F-4D97-AF65-F5344CB8AC3E}">
        <p14:creationId xmlns:p14="http://schemas.microsoft.com/office/powerpoint/2010/main" val="81611945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65D49C0-6CED-4A37-840B-B758A4F6529B}" type="datetimeFigureOut">
              <a:rPr lang="en-GB" smtClean="0"/>
              <a:t>17/05/2018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79DC2E0-DDD3-49AA-9B75-5E6C6771D44D}" type="slidenum">
              <a:rPr lang="en-GB" smtClean="0"/>
              <a:t>‹#›</a:t>
            </a:fld>
            <a:endParaRPr lang="en-GB"/>
          </a:p>
        </p:txBody>
      </p:sp>
    </p:spTree>
    <p:extLst>
      <p:ext uri="{BB962C8B-B14F-4D97-AF65-F5344CB8AC3E}">
        <p14:creationId xmlns:p14="http://schemas.microsoft.com/office/powerpoint/2010/main" val="6582822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65D49C0-6CED-4A37-840B-B758A4F6529B}" type="datetimeFigureOut">
              <a:rPr lang="en-GB" smtClean="0"/>
              <a:t>17/05/2018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79DC2E0-DDD3-49AA-9B75-5E6C6771D44D}" type="slidenum">
              <a:rPr lang="en-GB" smtClean="0"/>
              <a:t>‹#›</a:t>
            </a:fld>
            <a:endParaRPr lang="en-GB"/>
          </a:p>
        </p:txBody>
      </p:sp>
    </p:spTree>
    <p:extLst>
      <p:ext uri="{BB962C8B-B14F-4D97-AF65-F5344CB8AC3E}">
        <p14:creationId xmlns:p14="http://schemas.microsoft.com/office/powerpoint/2010/main" val="1266536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a:xfrm>
            <a:off x="8382000" y="6481763"/>
            <a:ext cx="609600" cy="365125"/>
          </a:xfrm>
        </p:spPr>
        <p:txBody>
          <a:bodyPr/>
          <a:lstStyle>
            <a:lvl1pPr>
              <a:defRPr/>
            </a:lvl1pPr>
          </a:lstStyle>
          <a:p>
            <a:fld id="{A710C3AC-2753-431F-B300-29CC644D809A}" type="slidenum">
              <a:rPr lang="en-US"/>
              <a:pPr/>
              <a:t>‹#›</a:t>
            </a:fld>
            <a:endParaRPr lang="en-US"/>
          </a:p>
        </p:txBody>
      </p:sp>
    </p:spTree>
    <p:extLst>
      <p:ext uri="{BB962C8B-B14F-4D97-AF65-F5344CB8AC3E}">
        <p14:creationId xmlns:p14="http://schemas.microsoft.com/office/powerpoint/2010/main" val="13727730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2189212E-7EEF-474E-BAD5-E690FB6C06C3}" type="slidenum">
              <a:rPr lang="en-US"/>
              <a:pPr/>
              <a:t>‹#›</a:t>
            </a:fld>
            <a:endParaRPr lang="en-US"/>
          </a:p>
        </p:txBody>
      </p:sp>
    </p:spTree>
    <p:extLst>
      <p:ext uri="{BB962C8B-B14F-4D97-AF65-F5344CB8AC3E}">
        <p14:creationId xmlns:p14="http://schemas.microsoft.com/office/powerpoint/2010/main" val="3499230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4"/>
          <p:cNvSpPr>
            <a:spLocks noGrp="1"/>
          </p:cNvSpPr>
          <p:nvPr>
            <p:ph type="ftr" sz="quarter" idx="10"/>
          </p:nvPr>
        </p:nvSpPr>
        <p:spPr/>
        <p:txBody>
          <a:bodyPr/>
          <a:lstStyle>
            <a:lvl1pPr>
              <a:defRPr/>
            </a:lvl1pPr>
          </a:lstStyle>
          <a:p>
            <a:pPr>
              <a:defRPr/>
            </a:pPr>
            <a:r>
              <a:rPr lang="en-US"/>
              <a:t>Rapid Response Teams Training</a:t>
            </a:r>
          </a:p>
        </p:txBody>
      </p:sp>
      <p:sp>
        <p:nvSpPr>
          <p:cNvPr id="4" name="Slide Number Placeholder 5"/>
          <p:cNvSpPr>
            <a:spLocks noGrp="1"/>
          </p:cNvSpPr>
          <p:nvPr>
            <p:ph type="sldNum" sz="quarter" idx="11"/>
          </p:nvPr>
        </p:nvSpPr>
        <p:spPr/>
        <p:txBody>
          <a:bodyPr/>
          <a:lstStyle>
            <a:lvl1pPr>
              <a:defRPr/>
            </a:lvl1pPr>
          </a:lstStyle>
          <a:p>
            <a:fld id="{F3DD2E3D-E5A4-4523-9208-FA5290DDA112}" type="slidenum">
              <a:rPr lang="en-US"/>
              <a:pPr/>
              <a:t>‹#›</a:t>
            </a:fld>
            <a:endParaRPr lang="en-US"/>
          </a:p>
        </p:txBody>
      </p:sp>
    </p:spTree>
    <p:extLst>
      <p:ext uri="{BB962C8B-B14F-4D97-AF65-F5344CB8AC3E}">
        <p14:creationId xmlns:p14="http://schemas.microsoft.com/office/powerpoint/2010/main" val="32453341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endParaRPr lang="en-US"/>
          </a:p>
        </p:txBody>
      </p:sp>
      <p:sp>
        <p:nvSpPr>
          <p:cNvPr id="8" name="Slide Number Placeholder 5"/>
          <p:cNvSpPr>
            <a:spLocks noGrp="1"/>
          </p:cNvSpPr>
          <p:nvPr>
            <p:ph type="sldNum" sz="quarter" idx="11"/>
          </p:nvPr>
        </p:nvSpPr>
        <p:spPr/>
        <p:txBody>
          <a:bodyPr/>
          <a:lstStyle>
            <a:lvl1pPr>
              <a:defRPr/>
            </a:lvl1pPr>
          </a:lstStyle>
          <a:p>
            <a:fld id="{49D5047A-0E25-4095-99E5-D461DD111D74}" type="slidenum">
              <a:rPr lang="en-US"/>
              <a:pPr/>
              <a:t>‹#›</a:t>
            </a:fld>
            <a:endParaRPr lang="en-US"/>
          </a:p>
        </p:txBody>
      </p:sp>
    </p:spTree>
    <p:extLst>
      <p:ext uri="{BB962C8B-B14F-4D97-AF65-F5344CB8AC3E}">
        <p14:creationId xmlns:p14="http://schemas.microsoft.com/office/powerpoint/2010/main" val="35790180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4"/>
          <p:cNvSpPr>
            <a:spLocks noGrp="1"/>
          </p:cNvSpPr>
          <p:nvPr>
            <p:ph type="ftr" sz="quarter" idx="10"/>
          </p:nvPr>
        </p:nvSpPr>
        <p:spPr/>
        <p:txBody>
          <a:bodyPr/>
          <a:lstStyle>
            <a:lvl1pPr>
              <a:defRPr smtClean="0"/>
            </a:lvl1pPr>
          </a:lstStyle>
          <a:p>
            <a:endParaRPr lang="en-US"/>
          </a:p>
        </p:txBody>
      </p:sp>
      <p:sp>
        <p:nvSpPr>
          <p:cNvPr id="4" name="Slide Number Placeholder 5"/>
          <p:cNvSpPr>
            <a:spLocks noGrp="1"/>
          </p:cNvSpPr>
          <p:nvPr>
            <p:ph type="sldNum" sz="quarter" idx="11"/>
          </p:nvPr>
        </p:nvSpPr>
        <p:spPr/>
        <p:txBody>
          <a:bodyPr/>
          <a:lstStyle>
            <a:lvl1pPr>
              <a:defRPr/>
            </a:lvl1pPr>
          </a:lstStyle>
          <a:p>
            <a:fld id="{3E9BC9DD-E369-4672-B478-B546514F658F}" type="slidenum">
              <a:rPr lang="en-US"/>
              <a:pPr/>
              <a:t>‹#›</a:t>
            </a:fld>
            <a:endParaRPr lang="en-US"/>
          </a:p>
        </p:txBody>
      </p:sp>
    </p:spTree>
    <p:extLst>
      <p:ext uri="{BB962C8B-B14F-4D97-AF65-F5344CB8AC3E}">
        <p14:creationId xmlns:p14="http://schemas.microsoft.com/office/powerpoint/2010/main" val="13279992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smtClean="0"/>
            </a:lvl1pPr>
          </a:lstStyle>
          <a:p>
            <a:endParaRPr lang="en-US"/>
          </a:p>
        </p:txBody>
      </p:sp>
      <p:sp>
        <p:nvSpPr>
          <p:cNvPr id="3" name="Slide Number Placeholder 5"/>
          <p:cNvSpPr>
            <a:spLocks noGrp="1"/>
          </p:cNvSpPr>
          <p:nvPr>
            <p:ph type="sldNum" sz="quarter" idx="11"/>
          </p:nvPr>
        </p:nvSpPr>
        <p:spPr/>
        <p:txBody>
          <a:bodyPr/>
          <a:lstStyle>
            <a:lvl1pPr>
              <a:defRPr/>
            </a:lvl1pPr>
          </a:lstStyle>
          <a:p>
            <a:fld id="{E1718731-5FE6-492D-BD72-52B453B01C98}" type="slidenum">
              <a:rPr lang="en-US"/>
              <a:pPr/>
              <a:t>‹#›</a:t>
            </a:fld>
            <a:endParaRPr lang="en-US"/>
          </a:p>
        </p:txBody>
      </p:sp>
    </p:spTree>
    <p:extLst>
      <p:ext uri="{BB962C8B-B14F-4D97-AF65-F5344CB8AC3E}">
        <p14:creationId xmlns:p14="http://schemas.microsoft.com/office/powerpoint/2010/main" val="22553198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165ABD8E-E64D-4F34-8682-135332093944}" type="slidenum">
              <a:rPr lang="en-US"/>
              <a:pPr/>
              <a:t>‹#›</a:t>
            </a:fld>
            <a:endParaRPr lang="en-US"/>
          </a:p>
        </p:txBody>
      </p:sp>
    </p:spTree>
    <p:extLst>
      <p:ext uri="{BB962C8B-B14F-4D97-AF65-F5344CB8AC3E}">
        <p14:creationId xmlns:p14="http://schemas.microsoft.com/office/powerpoint/2010/main" val="42280344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2133600" y="6356350"/>
            <a:ext cx="46482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pPr>
              <a:defRPr/>
            </a:pPr>
            <a:r>
              <a:rPr lang="en-US"/>
              <a:t>Rapid Response Teams Training</a:t>
            </a:r>
          </a:p>
        </p:txBody>
      </p:sp>
      <p:sp>
        <p:nvSpPr>
          <p:cNvPr id="6" name="Slide Number Placeholder 5"/>
          <p:cNvSpPr>
            <a:spLocks noGrp="1"/>
          </p:cNvSpPr>
          <p:nvPr>
            <p:ph type="sldNum" sz="quarter" idx="4"/>
          </p:nvPr>
        </p:nvSpPr>
        <p:spPr>
          <a:xfrm>
            <a:off x="8502650" y="6481763"/>
            <a:ext cx="609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264479D6-E1AD-4E5B-A4F8-2E59461ED891}" type="slidenum">
              <a:rPr lang="en-US"/>
              <a:pPr/>
              <a:t>‹#›</a:t>
            </a:fld>
            <a:endParaRPr lang="en-US"/>
          </a:p>
        </p:txBody>
      </p:sp>
      <p:sp>
        <p:nvSpPr>
          <p:cNvPr id="7" name="Subtitle 2"/>
          <p:cNvSpPr txBox="1">
            <a:spLocks/>
          </p:cNvSpPr>
          <p:nvPr userDrawn="1"/>
        </p:nvSpPr>
        <p:spPr>
          <a:xfrm>
            <a:off x="2209800" y="6176963"/>
            <a:ext cx="4267200" cy="304800"/>
          </a:xfrm>
          <a:prstGeom prst="rect">
            <a:avLst/>
          </a:prstGeom>
        </p:spPr>
        <p:txBody>
          <a:bodyPr/>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solidFill>
                  <a:srgbClr val="FFFFFF"/>
                </a:solidFill>
                <a:latin typeface="Calibri"/>
                <a:ea typeface="Calibri"/>
                <a:cs typeface="Calibri"/>
                <a:sym typeface="Calibri"/>
              </a:defRPr>
            </a:pPr>
            <a:r>
              <a:rPr lang="fr-FR" sz="1400">
                <a:solidFill>
                  <a:srgbClr val="FFFFFF"/>
                </a:solidFill>
                <a:ea typeface="Calibri"/>
              </a:rPr>
              <a:t>Rapid Response Teams Training</a:t>
            </a:r>
            <a:endParaRPr lang="fr-FR" sz="1400" dirty="0">
              <a:solidFill>
                <a:srgbClr val="FFFFFF"/>
              </a:solidFill>
              <a:ea typeface="Calibri"/>
            </a:endParaRP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8686800" y="6481763"/>
            <a:ext cx="609600" cy="365125"/>
          </a:xfrm>
          <a:prstGeom prst="rect">
            <a:avLst/>
          </a:prstGeom>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450384FD-CC80-4B09-A768-218B646411B4}" type="slidenum">
              <a:rPr lang="en-US" sz="1600">
                <a:solidFill>
                  <a:schemeClr val="bg1"/>
                </a:solidFill>
              </a:rPr>
              <a:pPr eaLnBrk="1" hangingPunct="1"/>
              <a:t>‹#›</a:t>
            </a:fld>
            <a:endParaRPr lang="en-US" sz="1600">
              <a:solidFill>
                <a:schemeClr val="bg1"/>
              </a:solidFill>
            </a:endParaRPr>
          </a:p>
        </p:txBody>
      </p:sp>
      <p:grpSp>
        <p:nvGrpSpPr>
          <p:cNvPr id="1033" name="Group 147"/>
          <p:cNvGrpSpPr>
            <a:grpSpLocks noChangeAspect="1"/>
          </p:cNvGrpSpPr>
          <p:nvPr userDrawn="1"/>
        </p:nvGrpSpPr>
        <p:grpSpPr bwMode="auto">
          <a:xfrm>
            <a:off x="133350" y="6173788"/>
            <a:ext cx="161925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1036" name="image1.png"/>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1034" name="TextBox 12"/>
          <p:cNvSpPr txBox="1">
            <a:spLocks noChangeArrowheads="1"/>
          </p:cNvSpPr>
          <p:nvPr userDrawn="1"/>
        </p:nvSpPr>
        <p:spPr bwMode="auto">
          <a:xfrm>
            <a:off x="2057400" y="6478588"/>
            <a:ext cx="20081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fr-FR" sz="1200">
                <a:solidFill>
                  <a:schemeClr val="bg1"/>
                </a:solidFill>
                <a:latin typeface="Arial Narrow" pitchFamily="34" charset="0"/>
              </a:rPr>
              <a:t>Rapid Response Teams Training</a:t>
            </a:r>
            <a:endParaRPr lang="en-GB" sz="1200">
              <a:solidFill>
                <a:schemeClr val="bg1"/>
              </a:solidFill>
              <a:latin typeface="Arial Narrow" pitchFamily="34" charset="0"/>
            </a:endParaRPr>
          </a:p>
        </p:txBody>
      </p:sp>
    </p:spTree>
    <p:extLst>
      <p:ext uri="{BB962C8B-B14F-4D97-AF65-F5344CB8AC3E}">
        <p14:creationId xmlns:p14="http://schemas.microsoft.com/office/powerpoint/2010/main" val="1638781020"/>
      </p:ext>
    </p:extLst>
  </p:cSld>
  <p:clrMap bg1="lt1" tx1="dk1" bg2="lt2" tx2="dk2" accent1="accent1" accent2="accent2" accent3="accent3" accent4="accent4" accent5="accent5" accent6="accent6" hlink="hlink" folHlink="folHlink"/>
  <p:sldLayoutIdLst>
    <p:sldLayoutId id="2147483859" r:id="rId1"/>
    <p:sldLayoutId id="2147483860" r:id="rId2"/>
    <p:sldLayoutId id="2147483861" r:id="rId3"/>
    <p:sldLayoutId id="2147483862" r:id="rId4"/>
    <p:sldLayoutId id="2147483863" r:id="rId5"/>
    <p:sldLayoutId id="2147483864" r:id="rId6"/>
    <p:sldLayoutId id="2147483865" r:id="rId7"/>
    <p:sldLayoutId id="2147483866" r:id="rId8"/>
    <p:sldLayoutId id="2147483867" r:id="rId9"/>
    <p:sldLayoutId id="2147483868" r:id="rId10"/>
    <p:sldLayoutId id="2147483869" r:id="rId11"/>
    <p:sldLayoutId id="2147483870" r:id="rId12"/>
    <p:sldLayoutId id="2147483871" r:id="rId13"/>
  </p:sldLayoutIdLst>
  <p:txStyles>
    <p:title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5D49C0-6CED-4A37-840B-B758A4F6529B}" type="datetimeFigureOut">
              <a:rPr lang="en-GB" smtClean="0"/>
              <a:t>17/05/2018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DC2E0-DDD3-49AA-9B75-5E6C6771D44D}" type="slidenum">
              <a:rPr lang="en-GB" smtClean="0"/>
              <a:t>‹#›</a:t>
            </a:fld>
            <a:endParaRPr lang="en-GB"/>
          </a:p>
        </p:txBody>
      </p:sp>
    </p:spTree>
    <p:extLst>
      <p:ext uri="{BB962C8B-B14F-4D97-AF65-F5344CB8AC3E}">
        <p14:creationId xmlns:p14="http://schemas.microsoft.com/office/powerpoint/2010/main" val="2612518772"/>
      </p:ext>
    </p:extLst>
  </p:cSld>
  <p:clrMap bg1="lt1" tx1="dk1" bg2="lt2" tx2="dk2" accent1="accent1" accent2="accent2" accent3="accent3" accent4="accent4" accent5="accent5" accent6="accent6" hlink="hlink" folHlink="folHlink"/>
  <p:sldLayoutIdLst>
    <p:sldLayoutId id="2147483873" r:id="rId1"/>
    <p:sldLayoutId id="2147483874" r:id="rId2"/>
    <p:sldLayoutId id="2147483875" r:id="rId3"/>
    <p:sldLayoutId id="2147483876" r:id="rId4"/>
    <p:sldLayoutId id="2147483877" r:id="rId5"/>
    <p:sldLayoutId id="2147483878" r:id="rId6"/>
    <p:sldLayoutId id="2147483879" r:id="rId7"/>
    <p:sldLayoutId id="2147483880" r:id="rId8"/>
    <p:sldLayoutId id="2147483881" r:id="rId9"/>
    <p:sldLayoutId id="2147483882" r:id="rId10"/>
    <p:sldLayoutId id="21474838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2.tmp"/><Relationship Id="rId7"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tmp"/></Relationships>
</file>

<file path=ppt/slides/_rels/slide6.xml.rels><?xml version="1.0" encoding="UTF-8" standalone="yes"?>
<Relationships xmlns="http://schemas.openxmlformats.org/package/2006/relationships"><Relationship Id="rId3" Type="http://schemas.openxmlformats.org/officeDocument/2006/relationships/image" Target="../media/image2.tmp"/><Relationship Id="rId7"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tmp"/></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3.xml"/><Relationship Id="rId4" Type="http://schemas.openxmlformats.org/officeDocument/2006/relationships/hyperlink" Target="mailto:ihrhrt@who.int"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Subtitle 2"/>
          <p:cNvSpPr>
            <a:spLocks noGrp="1"/>
          </p:cNvSpPr>
          <p:nvPr>
            <p:ph type="subTitle" idx="4294967295"/>
          </p:nvPr>
        </p:nvSpPr>
        <p:spPr>
          <a:xfrm>
            <a:off x="0" y="5157192"/>
            <a:ext cx="9144000" cy="609600"/>
          </a:xfrm>
          <a:solidFill>
            <a:schemeClr val="bg1"/>
          </a:solidFill>
        </p:spPr>
        <p:txBody>
          <a:bodyPr>
            <a:noAutofit/>
          </a:bodyPr>
          <a:lstStyle/>
          <a:p>
            <a:pPr marL="0" indent="0" algn="l" eaLnBrk="1" hangingPunct="1">
              <a:buNone/>
            </a:pPr>
            <a:r>
              <a:rPr lang="en-US" altLang="en-US" b="1" dirty="0">
                <a:solidFill>
                  <a:srgbClr val="002060"/>
                </a:solidFill>
                <a:cs typeface="Arial" charset="0"/>
              </a:rPr>
              <a:t>B9.2 Exercise: Values voting</a:t>
            </a:r>
            <a:br>
              <a:rPr lang="en-US" altLang="en-US" b="1" dirty="0">
                <a:solidFill>
                  <a:srgbClr val="002060"/>
                </a:solidFill>
                <a:cs typeface="Arial" charset="0"/>
              </a:rPr>
            </a:br>
            <a:endParaRPr lang="en-US" altLang="en-US" b="1" dirty="0">
              <a:solidFill>
                <a:srgbClr val="002060"/>
              </a:solidFill>
              <a:cs typeface="Arial" charset="0"/>
            </a:endParaRPr>
          </a:p>
        </p:txBody>
      </p:sp>
      <p:sp>
        <p:nvSpPr>
          <p:cNvPr id="7173" name="Title 1"/>
          <p:cNvSpPr>
            <a:spLocks noGrp="1"/>
          </p:cNvSpPr>
          <p:nvPr>
            <p:ph type="ctrTitle" idx="4294967295"/>
          </p:nvPr>
        </p:nvSpPr>
        <p:spPr>
          <a:xfrm>
            <a:off x="3165475" y="84138"/>
            <a:ext cx="5978525" cy="1752600"/>
          </a:xfrm>
        </p:spPr>
        <p:txBody>
          <a:bodyPr/>
          <a:lstStyle/>
          <a:p>
            <a:pPr algn="r" eaLnBrk="1" hangingPunct="1"/>
            <a:r>
              <a:rPr lang="en-US" altLang="en-US" sz="3600" b="1" dirty="0">
                <a:solidFill>
                  <a:srgbClr val="002060"/>
                </a:solidFill>
                <a:cs typeface="Arial" charset="0"/>
              </a:rPr>
              <a:t>Rapid Response Teams </a:t>
            </a:r>
            <a:r>
              <a:rPr lang="en-US" altLang="en-US" sz="3600" b="1" dirty="0">
                <a:solidFill>
                  <a:srgbClr val="0070C0"/>
                </a:solidFill>
                <a:cs typeface="Arial" charset="0"/>
              </a:rPr>
              <a:t>Training</a:t>
            </a:r>
          </a:p>
        </p:txBody>
      </p:sp>
      <p:sp>
        <p:nvSpPr>
          <p:cNvPr id="2" name="TextBox 1"/>
          <p:cNvSpPr txBox="1"/>
          <p:nvPr/>
        </p:nvSpPr>
        <p:spPr>
          <a:xfrm>
            <a:off x="35496" y="5733950"/>
            <a:ext cx="3528392" cy="400110"/>
          </a:xfrm>
          <a:prstGeom prst="rect">
            <a:avLst/>
          </a:prstGeom>
          <a:noFill/>
        </p:spPr>
        <p:txBody>
          <a:bodyPr wrap="square" rtlCol="0">
            <a:spAutoFit/>
          </a:bodyPr>
          <a:lstStyle/>
          <a:p>
            <a:r>
              <a:rPr lang="en-GB" sz="2000" dirty="0">
                <a:solidFill>
                  <a:srgbClr val="002060"/>
                </a:solidFill>
              </a:rPr>
              <a:t>Estimated time: 30 minutes</a:t>
            </a:r>
          </a:p>
        </p:txBody>
      </p:sp>
      <p:sp>
        <p:nvSpPr>
          <p:cNvPr id="3" name="TextBox 2">
            <a:extLst>
              <a:ext uri="{FF2B5EF4-FFF2-40B4-BE49-F238E27FC236}">
                <a16:creationId xmlns:a16="http://schemas.microsoft.com/office/drawing/2014/main" id="{F6A51C4B-FAAB-4BEF-9CDD-B4DD9D014F1C}"/>
              </a:ext>
            </a:extLst>
          </p:cNvPr>
          <p:cNvSpPr txBox="1"/>
          <p:nvPr/>
        </p:nvSpPr>
        <p:spPr>
          <a:xfrm>
            <a:off x="35496" y="6381328"/>
            <a:ext cx="1854995" cy="307777"/>
          </a:xfrm>
          <a:prstGeom prst="rect">
            <a:avLst/>
          </a:prstGeom>
          <a:noFill/>
        </p:spPr>
        <p:txBody>
          <a:bodyPr wrap="none" rtlCol="0">
            <a:spAutoFit/>
          </a:bodyPr>
          <a:lstStyle/>
          <a:p>
            <a:r>
              <a:rPr lang="fr-FR" sz="1400" dirty="0" err="1">
                <a:solidFill>
                  <a:srgbClr val="002060"/>
                </a:solidFill>
              </a:rPr>
              <a:t>Updated</a:t>
            </a:r>
            <a:r>
              <a:rPr lang="fr-FR" sz="1400" dirty="0">
                <a:solidFill>
                  <a:srgbClr val="002060"/>
                </a:solidFill>
              </a:rPr>
              <a:t>: 16/05/2018</a:t>
            </a:r>
            <a:endParaRPr lang="en-US" sz="1400" dirty="0">
              <a:solidFill>
                <a:srgbClr val="00206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fr-FR" sz="3600" b="1" dirty="0">
                <a:solidFill>
                  <a:srgbClr val="002060"/>
                </a:solidFill>
              </a:rPr>
              <a:t>Learning objectives</a:t>
            </a:r>
            <a:endParaRPr lang="en-GB" sz="3600" b="1" dirty="0">
              <a:solidFill>
                <a:srgbClr val="002060"/>
              </a:solidFill>
            </a:endParaRPr>
          </a:p>
        </p:txBody>
      </p:sp>
      <p:sp>
        <p:nvSpPr>
          <p:cNvPr id="9219" name="Content Placeholder 2"/>
          <p:cNvSpPr>
            <a:spLocks noGrp="1"/>
          </p:cNvSpPr>
          <p:nvPr>
            <p:ph idx="1"/>
          </p:nvPr>
        </p:nvSpPr>
        <p:spPr/>
        <p:txBody>
          <a:bodyPr/>
          <a:lstStyle/>
          <a:p>
            <a:pPr marL="0" indent="0">
              <a:spcBef>
                <a:spcPct val="0"/>
              </a:spcBef>
              <a:spcAft>
                <a:spcPts val="1200"/>
              </a:spcAft>
              <a:buNone/>
            </a:pPr>
            <a:r>
              <a:rPr lang="fr-FR" sz="2800" dirty="0"/>
              <a:t>At the end of </a:t>
            </a:r>
            <a:r>
              <a:rPr lang="fr-FR" sz="2800" dirty="0" err="1"/>
              <a:t>this</a:t>
            </a:r>
            <a:r>
              <a:rPr lang="fr-FR" sz="2800" dirty="0"/>
              <a:t> session </a:t>
            </a:r>
            <a:r>
              <a:rPr lang="fr-FR" sz="2800" dirty="0" err="1"/>
              <a:t>you</a:t>
            </a:r>
            <a:r>
              <a:rPr lang="fr-FR" sz="2800" dirty="0"/>
              <a:t> </a:t>
            </a:r>
            <a:r>
              <a:rPr lang="fr-FR" sz="2800" dirty="0" err="1"/>
              <a:t>should</a:t>
            </a:r>
            <a:r>
              <a:rPr lang="fr-FR" sz="2800" dirty="0"/>
              <a:t> </a:t>
            </a:r>
            <a:r>
              <a:rPr lang="fr-FR" sz="2800" dirty="0" err="1"/>
              <a:t>be</a:t>
            </a:r>
            <a:r>
              <a:rPr lang="fr-FR" sz="2800" dirty="0"/>
              <a:t> able to:</a:t>
            </a:r>
          </a:p>
          <a:p>
            <a:pPr>
              <a:spcBef>
                <a:spcPct val="0"/>
              </a:spcBef>
              <a:spcAft>
                <a:spcPts val="1200"/>
              </a:spcAft>
              <a:buFont typeface="Arial" panose="020B0604020202020204" pitchFamily="34" charset="0"/>
              <a:buChar char="•"/>
            </a:pPr>
            <a:r>
              <a:rPr lang="en-US" sz="2800" dirty="0"/>
              <a:t>Promote understanding of people’s values.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51967" y="1484784"/>
            <a:ext cx="8712968" cy="3662541"/>
          </a:xfrm>
          <a:prstGeom prst="rect">
            <a:avLst/>
          </a:prstGeom>
        </p:spPr>
        <p:txBody>
          <a:bodyPr wrap="square">
            <a:spAutoFit/>
          </a:bodyPr>
          <a:lstStyle/>
          <a:p>
            <a:pPr algn="just"/>
            <a:r>
              <a:rPr lang="en-US" sz="2800" dirty="0"/>
              <a:t>List of value statements (examples)</a:t>
            </a:r>
          </a:p>
          <a:p>
            <a:pPr lvl="1">
              <a:spcBef>
                <a:spcPts val="1200"/>
              </a:spcBef>
            </a:pPr>
            <a:r>
              <a:rPr lang="en-US" i="1" dirty="0"/>
              <a:t>"Acknowledging uncertainty makes the public doubtful of investigator’s capacity which may lead to lack of trust."</a:t>
            </a:r>
          </a:p>
          <a:p>
            <a:pPr lvl="1">
              <a:spcBef>
                <a:spcPts val="1200"/>
              </a:spcBef>
            </a:pPr>
            <a:r>
              <a:rPr lang="en-US" i="1" dirty="0"/>
              <a:t>"One should not inform the public unless the information is complete"</a:t>
            </a:r>
          </a:p>
          <a:p>
            <a:pPr lvl="1">
              <a:spcBef>
                <a:spcPts val="1200"/>
              </a:spcBef>
            </a:pPr>
            <a:r>
              <a:rPr lang="en-US" i="1" dirty="0"/>
              <a:t>"Communicating to the public is the domain of leaders. Technical staff have no roles in communicating to the public"</a:t>
            </a:r>
          </a:p>
          <a:p>
            <a:pPr lvl="1">
              <a:spcBef>
                <a:spcPts val="1200"/>
              </a:spcBef>
            </a:pPr>
            <a:r>
              <a:rPr lang="en-US" i="1" dirty="0"/>
              <a:t>"Public concerns that are unfounded should not be addressed"</a:t>
            </a:r>
          </a:p>
          <a:p>
            <a:pPr algn="just"/>
            <a:endParaRPr lang="en-US" sz="2800" dirty="0"/>
          </a:p>
          <a:p>
            <a:pPr algn="just"/>
            <a:r>
              <a:rPr lang="en-US" sz="2800" dirty="0"/>
              <a:t>Positioning: agree, disagree, unsure.</a:t>
            </a:r>
          </a:p>
        </p:txBody>
      </p:sp>
      <p:sp>
        <p:nvSpPr>
          <p:cNvPr id="6" name="Title 1"/>
          <p:cNvSpPr>
            <a:spLocks noGrp="1"/>
          </p:cNvSpPr>
          <p:nvPr>
            <p:ph type="title"/>
          </p:nvPr>
        </p:nvSpPr>
        <p:spPr>
          <a:xfrm>
            <a:off x="446856" y="341784"/>
            <a:ext cx="8229600" cy="1143000"/>
          </a:xfrm>
        </p:spPr>
        <p:txBody>
          <a:bodyPr/>
          <a:lstStyle/>
          <a:p>
            <a:pPr>
              <a:defRPr/>
            </a:pPr>
            <a:r>
              <a:rPr lang="en-GB" sz="3600" b="1" dirty="0">
                <a:solidFill>
                  <a:srgbClr val="002060"/>
                </a:solidFill>
              </a:rPr>
              <a:t>Introduction</a:t>
            </a:r>
          </a:p>
        </p:txBody>
      </p:sp>
    </p:spTree>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fr-FR" altLang="en-US" sz="3600" b="1" dirty="0">
                <a:solidFill>
                  <a:srgbClr val="002060"/>
                </a:solidFill>
                <a:ea typeface="Calibri" pitchFamily="34" charset="0"/>
                <a:cs typeface="Calibri" pitchFamily="34" charset="0"/>
              </a:rPr>
              <a:t>Instructions</a:t>
            </a:r>
            <a:endParaRPr lang="en-GB" sz="3600" dirty="0"/>
          </a:p>
        </p:txBody>
      </p:sp>
      <p:sp>
        <p:nvSpPr>
          <p:cNvPr id="2" name="Content Placeholder 1"/>
          <p:cNvSpPr>
            <a:spLocks noGrp="1"/>
          </p:cNvSpPr>
          <p:nvPr>
            <p:ph idx="1"/>
          </p:nvPr>
        </p:nvSpPr>
        <p:spPr>
          <a:xfrm>
            <a:off x="457200" y="1600201"/>
            <a:ext cx="8229600" cy="3773016"/>
          </a:xfrm>
        </p:spPr>
        <p:txBody>
          <a:bodyPr/>
          <a:lstStyle/>
          <a:p>
            <a:pPr marL="457200" indent="-457200">
              <a:buFont typeface="+mj-lt"/>
              <a:buAutoNum type="arabicPeriod"/>
            </a:pPr>
            <a:r>
              <a:rPr lang="en-US" sz="2200" dirty="0"/>
              <a:t>Three volunteers hold three signs: accept, refuse, unsure.</a:t>
            </a:r>
          </a:p>
          <a:p>
            <a:pPr marL="457200" indent="-457200">
              <a:buFont typeface="+mj-lt"/>
              <a:buAutoNum type="arabicPeriod"/>
            </a:pPr>
            <a:r>
              <a:rPr lang="en-US" sz="2200" dirty="0"/>
              <a:t>The facilitator reads the value statements and participants are requested to line behind the signs that indicates their response.</a:t>
            </a:r>
          </a:p>
          <a:p>
            <a:pPr marL="457200" indent="-457200">
              <a:buFont typeface="+mj-lt"/>
              <a:buAutoNum type="arabicPeriod"/>
            </a:pPr>
            <a:r>
              <a:rPr lang="en-US" sz="2200" dirty="0"/>
              <a:t>The facilitator encourages discussion after every value statement. Invite two to three from each group to express their opinions.</a:t>
            </a:r>
          </a:p>
          <a:p>
            <a:pPr marL="457200" indent="-457200">
              <a:buFont typeface="+mj-lt"/>
              <a:buAutoNum type="arabicPeriod"/>
            </a:pPr>
            <a:r>
              <a:rPr lang="en-US" sz="2200" dirty="0"/>
              <a:t>The facilitator reads the value statement again with the instruction that participants can change response/group.</a:t>
            </a:r>
          </a:p>
        </p:txBody>
      </p:sp>
    </p:spTree>
    <p:extLst>
      <p:ext uri="{BB962C8B-B14F-4D97-AF65-F5344CB8AC3E}">
        <p14:creationId xmlns:p14="http://schemas.microsoft.com/office/powerpoint/2010/main" val="41006934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4"/>
          <p:cNvSpPr>
            <a:spLocks noGrp="1" noChangeArrowheads="1"/>
          </p:cNvSpPr>
          <p:nvPr>
            <p:ph type="title"/>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90424" tIns="44418" rIns="90424" bIns="44418" anchor="t"/>
          <a:lstStyle/>
          <a:p>
            <a:pPr>
              <a:defRPr/>
            </a:pPr>
            <a:r>
              <a:rPr lang="fr-FR" altLang="en-US" sz="3600" b="1" dirty="0">
                <a:solidFill>
                  <a:srgbClr val="002060"/>
                </a:solidFill>
                <a:latin typeface="+mn-lt"/>
                <a:ea typeface="Calibri" pitchFamily="34" charset="0"/>
                <a:cs typeface="Calibri" pitchFamily="34" charset="0"/>
              </a:rPr>
              <a:t>Example</a:t>
            </a:r>
            <a:endParaRPr lang="en-GB" altLang="en-US" sz="3600" b="1" dirty="0">
              <a:solidFill>
                <a:srgbClr val="002060"/>
              </a:solidFill>
              <a:latin typeface="+mn-lt"/>
              <a:ea typeface="Calibri" pitchFamily="34" charset="0"/>
              <a:cs typeface="Calibri" pitchFamily="34" charset="0"/>
            </a:endParaRPr>
          </a:p>
        </p:txBody>
      </p:sp>
      <p:sp>
        <p:nvSpPr>
          <p:cNvPr id="11266" name="Rectangle 3"/>
          <p:cNvSpPr>
            <a:spLocks noGrp="1" noChangeArrowheads="1"/>
          </p:cNvSpPr>
          <p:nvPr>
            <p:ph idx="1"/>
          </p:nvPr>
        </p:nvSpPr>
        <p:spPr/>
        <p:txBody>
          <a:bodyPr lIns="91376" tIns="45688" rIns="91376" bIns="45688"/>
          <a:lstStyle/>
          <a:p>
            <a:pPr algn="just">
              <a:spcBef>
                <a:spcPts val="600"/>
              </a:spcBef>
            </a:pPr>
            <a:endParaRPr lang="en-GB" altLang="en-US" sz="2800" dirty="0">
              <a:cs typeface="Calibri" pitchFamily="34" charset="0"/>
            </a:endParaRPr>
          </a:p>
          <a:p>
            <a:pPr algn="just">
              <a:spcBef>
                <a:spcPts val="600"/>
              </a:spcBef>
            </a:pPr>
            <a:endParaRPr lang="en-GB" altLang="en-US" sz="2800" dirty="0">
              <a:cs typeface="Calibri" pitchFamily="34" charset="0"/>
            </a:endParaRPr>
          </a:p>
          <a:p>
            <a:pPr algn="just">
              <a:spcBef>
                <a:spcPts val="600"/>
              </a:spcBef>
            </a:pPr>
            <a:endParaRPr lang="en-GB" altLang="en-US" sz="2800" dirty="0">
              <a:cs typeface="Calibri" pitchFamily="34" charset="0"/>
            </a:endParaRPr>
          </a:p>
          <a:p>
            <a:pPr algn="just">
              <a:spcBef>
                <a:spcPts val="600"/>
              </a:spcBef>
            </a:pPr>
            <a:endParaRPr lang="en-GB" altLang="en-US" sz="2800" dirty="0">
              <a:cs typeface="Calibri" pitchFamily="34" charset="0"/>
            </a:endParaRPr>
          </a:p>
          <a:p>
            <a:pPr algn="just">
              <a:spcBef>
                <a:spcPts val="600"/>
              </a:spcBef>
            </a:pPr>
            <a:endParaRPr lang="en-GB" altLang="en-US" sz="2800" dirty="0">
              <a:cs typeface="Calibri" pitchFamily="34" charset="0"/>
            </a:endParaRPr>
          </a:p>
        </p:txBody>
      </p:sp>
      <p:pic>
        <p:nvPicPr>
          <p:cNvPr id="4" name="Picture 3"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09180" y="2848391"/>
            <a:ext cx="1036212" cy="1516713"/>
          </a:xfrm>
          <a:prstGeom prst="rect">
            <a:avLst/>
          </a:prstGeom>
        </p:spPr>
      </p:pic>
      <p:pic>
        <p:nvPicPr>
          <p:cNvPr id="5" name="Picture 4"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47756" y="2818950"/>
            <a:ext cx="1036212" cy="1516713"/>
          </a:xfrm>
          <a:prstGeom prst="rect">
            <a:avLst/>
          </a:prstGeom>
        </p:spPr>
      </p:pic>
      <p:pic>
        <p:nvPicPr>
          <p:cNvPr id="6" name="Picture 5"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856" y="2832880"/>
            <a:ext cx="1036212" cy="1516713"/>
          </a:xfrm>
          <a:prstGeom prst="rect">
            <a:avLst/>
          </a:prstGeom>
        </p:spPr>
      </p:pic>
      <p:sp>
        <p:nvSpPr>
          <p:cNvPr id="7" name="TextBox 6"/>
          <p:cNvSpPr txBox="1"/>
          <p:nvPr/>
        </p:nvSpPr>
        <p:spPr>
          <a:xfrm>
            <a:off x="1600430" y="3066737"/>
            <a:ext cx="944962" cy="369332"/>
          </a:xfrm>
          <a:prstGeom prst="rect">
            <a:avLst/>
          </a:prstGeom>
          <a:noFill/>
        </p:spPr>
        <p:txBody>
          <a:bodyPr wrap="square" rtlCol="0">
            <a:spAutoFit/>
          </a:bodyPr>
          <a:lstStyle/>
          <a:p>
            <a:r>
              <a:rPr lang="en-GB" dirty="0">
                <a:latin typeface="Forte" panose="03060902040502070203" pitchFamily="66" charset="0"/>
              </a:rPr>
              <a:t>Agree</a:t>
            </a:r>
          </a:p>
        </p:txBody>
      </p:sp>
      <p:sp>
        <p:nvSpPr>
          <p:cNvPr id="8" name="TextBox 7"/>
          <p:cNvSpPr txBox="1"/>
          <p:nvPr/>
        </p:nvSpPr>
        <p:spPr>
          <a:xfrm>
            <a:off x="3247756" y="3066737"/>
            <a:ext cx="1036212" cy="369332"/>
          </a:xfrm>
          <a:prstGeom prst="rect">
            <a:avLst/>
          </a:prstGeom>
          <a:noFill/>
        </p:spPr>
        <p:txBody>
          <a:bodyPr wrap="square" rtlCol="0">
            <a:spAutoFit/>
          </a:bodyPr>
          <a:lstStyle/>
          <a:p>
            <a:r>
              <a:rPr lang="en-GB" dirty="0">
                <a:latin typeface="Forte" panose="03060902040502070203" pitchFamily="66" charset="0"/>
              </a:rPr>
              <a:t>Disagree</a:t>
            </a:r>
          </a:p>
        </p:txBody>
      </p:sp>
      <p:sp>
        <p:nvSpPr>
          <p:cNvPr id="9" name="TextBox 8"/>
          <p:cNvSpPr txBox="1"/>
          <p:nvPr/>
        </p:nvSpPr>
        <p:spPr>
          <a:xfrm>
            <a:off x="5119964" y="3080666"/>
            <a:ext cx="1036212" cy="369332"/>
          </a:xfrm>
          <a:prstGeom prst="rect">
            <a:avLst/>
          </a:prstGeom>
          <a:noFill/>
        </p:spPr>
        <p:txBody>
          <a:bodyPr wrap="square" rtlCol="0">
            <a:spAutoFit/>
          </a:bodyPr>
          <a:lstStyle/>
          <a:p>
            <a:r>
              <a:rPr lang="en-GB" dirty="0">
                <a:latin typeface="Forte" panose="03060902040502070203" pitchFamily="66" charset="0"/>
              </a:rPr>
              <a:t>Unsure</a:t>
            </a:r>
          </a:p>
        </p:txBody>
      </p:sp>
      <p:sp>
        <p:nvSpPr>
          <p:cNvPr id="3" name="Rectangle 2"/>
          <p:cNvSpPr/>
          <p:nvPr/>
        </p:nvSpPr>
        <p:spPr>
          <a:xfrm>
            <a:off x="3203848" y="1109457"/>
            <a:ext cx="2776042" cy="1323439"/>
          </a:xfrm>
          <a:prstGeom prst="rect">
            <a:avLst/>
          </a:prstGeom>
        </p:spPr>
        <p:txBody>
          <a:bodyPr wrap="square">
            <a:spAutoFit/>
          </a:bodyPr>
          <a:lstStyle/>
          <a:p>
            <a:pPr marL="82550" lvl="1"/>
            <a:r>
              <a:rPr lang="en-US" sz="1600" i="1" dirty="0"/>
              <a:t>"Acknowledging uncertainty makes the public doubtful of investigator’s capacity which may lead to lack of trust."</a:t>
            </a:r>
          </a:p>
        </p:txBody>
      </p:sp>
      <p:pic>
        <p:nvPicPr>
          <p:cNvPr id="10" name="Picture 9" descr="Screen Clippi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5940152" y="1109457"/>
            <a:ext cx="1826430" cy="1561730"/>
          </a:xfrm>
          <a:prstGeom prst="rect">
            <a:avLst/>
          </a:prstGeom>
        </p:spPr>
      </p:pic>
      <p:pic>
        <p:nvPicPr>
          <p:cNvPr id="1026" name="Picture 2" descr="\\WIMS\HQ\GVA11\Home\cl-HSE\Dept-GCR\t-GCR\bayugo\Desktop\UDM\yellowman.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94888" y="4400212"/>
            <a:ext cx="614292" cy="729474"/>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WIMS\HQ\GVA11\Home\cl-HSE\Dept-GCR\t-GCR\bayugo\Desktop\UDM\greenman.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08726" y="4421215"/>
            <a:ext cx="622292" cy="73090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WIMS\HQ\GVA11\Home\cl-HSE\Dept-GCR\t-GCR\bayugo\Desktop\UDM\pinkman.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17314" y="4454392"/>
            <a:ext cx="624364" cy="732284"/>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WIMS\HQ\GVA11\Home\cl-HSE\Dept-GCR\t-GCR\bayugo\Desktop\UDM\yellowman.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09180" y="4454392"/>
            <a:ext cx="614292" cy="729474"/>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WIMS\HQ\GVA11\Home\cl-HSE\Dept-GCR\t-GCR\bayugo\Desktop\UDM\yellowman.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38246" y="4454392"/>
            <a:ext cx="614292" cy="729474"/>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3" descr="\\WIMS\HQ\GVA11\Home\cl-HSE\Dept-GCR\t-GCR\bayugo\Desktop\UDM\greenman.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54510" y="4839832"/>
            <a:ext cx="622292" cy="730905"/>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3" descr="\\WIMS\HQ\GVA11\Home\cl-HSE\Dept-GCR\t-GCR\bayugo\Desktop\UDM\greenman.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64940" y="5304520"/>
            <a:ext cx="622292" cy="730905"/>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3" descr="\\WIMS\HQ\GVA11\Home\cl-HSE\Dept-GCR\t-GCR\bayugo\Desktop\UDM\greenman.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52538" y="5091467"/>
            <a:ext cx="622292" cy="730905"/>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3" descr="\\WIMS\HQ\GVA11\Home\cl-HSE\Dept-GCR\t-GCR\bayugo\Desktop\UDM\greenman.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76628" y="4398781"/>
            <a:ext cx="622292" cy="730905"/>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4" descr="\\WIMS\HQ\GVA11\Home\cl-HSE\Dept-GCR\t-GCR\bayugo\Desktop\UDM\pinkman.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627970" y="4421215"/>
            <a:ext cx="624364" cy="73228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nodePh="1">
                                  <p:stCondLst>
                                    <p:cond delay="0"/>
                                  </p:stCondLst>
                                  <p:endCondLst>
                                    <p:cond evt="begin" delay="0">
                                      <p:tn val="5"/>
                                    </p:cond>
                                  </p:endCondLst>
                                  <p:childTnLst>
                                    <p:set>
                                      <p:cBhvr>
                                        <p:cTn id="6" dur="1" fill="hold">
                                          <p:stCondLst>
                                            <p:cond delay="0"/>
                                          </p:stCondLst>
                                        </p:cTn>
                                        <p:tgtEl>
                                          <p:spTgt spid="11266">
                                            <p:txEl>
                                              <p:pRg st="0" end="0"/>
                                            </p:txEl>
                                          </p:spTgt>
                                        </p:tgtEl>
                                        <p:attrNameLst>
                                          <p:attrName>style.visibility</p:attrName>
                                        </p:attrNameLst>
                                      </p:cBhvr>
                                      <p:to>
                                        <p:strVal val="visible"/>
                                      </p:to>
                                    </p:set>
                                    <p:animEffect transition="in" filter="dissolve">
                                      <p:cBhvr>
                                        <p:cTn id="7" dur="500"/>
                                        <p:tgtEl>
                                          <p:spTgt spid="1126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4"/>
          <p:cNvSpPr>
            <a:spLocks noGrp="1" noChangeArrowheads="1"/>
          </p:cNvSpPr>
          <p:nvPr>
            <p:ph type="title"/>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90424" tIns="44418" rIns="90424" bIns="44418" anchor="t"/>
          <a:lstStyle/>
          <a:p>
            <a:pPr>
              <a:defRPr/>
            </a:pPr>
            <a:r>
              <a:rPr lang="fr-FR" altLang="en-US" sz="3600" b="1" dirty="0">
                <a:solidFill>
                  <a:srgbClr val="002060"/>
                </a:solidFill>
                <a:latin typeface="+mn-lt"/>
                <a:ea typeface="Calibri" pitchFamily="34" charset="0"/>
                <a:cs typeface="Calibri" pitchFamily="34" charset="0"/>
              </a:rPr>
              <a:t>Example (</a:t>
            </a:r>
            <a:r>
              <a:rPr lang="fr-FR" altLang="en-US" sz="3600" b="1" dirty="0" err="1">
                <a:solidFill>
                  <a:srgbClr val="002060"/>
                </a:solidFill>
                <a:latin typeface="+mn-lt"/>
                <a:ea typeface="Calibri" pitchFamily="34" charset="0"/>
                <a:cs typeface="Calibri" pitchFamily="34" charset="0"/>
              </a:rPr>
              <a:t>continued</a:t>
            </a:r>
            <a:r>
              <a:rPr lang="fr-FR" altLang="en-US" sz="3600" b="1" dirty="0">
                <a:solidFill>
                  <a:srgbClr val="002060"/>
                </a:solidFill>
                <a:latin typeface="+mn-lt"/>
                <a:ea typeface="Calibri" pitchFamily="34" charset="0"/>
                <a:cs typeface="Calibri" pitchFamily="34" charset="0"/>
              </a:rPr>
              <a:t>)</a:t>
            </a:r>
            <a:endParaRPr lang="en-GB" altLang="en-US" sz="3600" b="1" dirty="0">
              <a:solidFill>
                <a:srgbClr val="002060"/>
              </a:solidFill>
              <a:latin typeface="+mn-lt"/>
              <a:ea typeface="Calibri" pitchFamily="34" charset="0"/>
              <a:cs typeface="Calibri" pitchFamily="34" charset="0"/>
            </a:endParaRPr>
          </a:p>
        </p:txBody>
      </p:sp>
      <p:sp>
        <p:nvSpPr>
          <p:cNvPr id="11266" name="Rectangle 3"/>
          <p:cNvSpPr>
            <a:spLocks noGrp="1" noChangeArrowheads="1"/>
          </p:cNvSpPr>
          <p:nvPr>
            <p:ph idx="1"/>
          </p:nvPr>
        </p:nvSpPr>
        <p:spPr/>
        <p:txBody>
          <a:bodyPr lIns="91376" tIns="45688" rIns="91376" bIns="45688"/>
          <a:lstStyle/>
          <a:p>
            <a:pPr algn="just">
              <a:spcBef>
                <a:spcPts val="600"/>
              </a:spcBef>
            </a:pPr>
            <a:endParaRPr lang="en-GB" altLang="en-US" sz="2800" dirty="0">
              <a:cs typeface="Calibri" pitchFamily="34" charset="0"/>
            </a:endParaRPr>
          </a:p>
          <a:p>
            <a:pPr algn="just">
              <a:spcBef>
                <a:spcPts val="600"/>
              </a:spcBef>
            </a:pPr>
            <a:endParaRPr lang="en-GB" altLang="en-US" sz="2800" dirty="0">
              <a:cs typeface="Calibri" pitchFamily="34" charset="0"/>
            </a:endParaRPr>
          </a:p>
          <a:p>
            <a:pPr algn="just">
              <a:spcBef>
                <a:spcPts val="600"/>
              </a:spcBef>
            </a:pPr>
            <a:endParaRPr lang="en-GB" altLang="en-US" sz="2800" dirty="0">
              <a:cs typeface="Calibri" pitchFamily="34" charset="0"/>
            </a:endParaRPr>
          </a:p>
          <a:p>
            <a:pPr algn="just">
              <a:spcBef>
                <a:spcPts val="600"/>
              </a:spcBef>
            </a:pPr>
            <a:endParaRPr lang="en-GB" altLang="en-US" sz="2800" dirty="0">
              <a:cs typeface="Calibri" pitchFamily="34" charset="0"/>
            </a:endParaRPr>
          </a:p>
          <a:p>
            <a:pPr algn="just">
              <a:spcBef>
                <a:spcPts val="600"/>
              </a:spcBef>
            </a:pPr>
            <a:endParaRPr lang="en-GB" altLang="en-US" sz="2800" dirty="0">
              <a:cs typeface="Calibri" pitchFamily="34" charset="0"/>
            </a:endParaRPr>
          </a:p>
        </p:txBody>
      </p:sp>
      <p:pic>
        <p:nvPicPr>
          <p:cNvPr id="4" name="Picture 3"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09180" y="2848391"/>
            <a:ext cx="1036212" cy="1516713"/>
          </a:xfrm>
          <a:prstGeom prst="rect">
            <a:avLst/>
          </a:prstGeom>
        </p:spPr>
      </p:pic>
      <p:pic>
        <p:nvPicPr>
          <p:cNvPr id="5" name="Picture 4"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47756" y="2818950"/>
            <a:ext cx="1036212" cy="1516713"/>
          </a:xfrm>
          <a:prstGeom prst="rect">
            <a:avLst/>
          </a:prstGeom>
        </p:spPr>
      </p:pic>
      <p:pic>
        <p:nvPicPr>
          <p:cNvPr id="6" name="Picture 5"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856" y="2832880"/>
            <a:ext cx="1036212" cy="1516713"/>
          </a:xfrm>
          <a:prstGeom prst="rect">
            <a:avLst/>
          </a:prstGeom>
        </p:spPr>
      </p:pic>
      <p:sp>
        <p:nvSpPr>
          <p:cNvPr id="7" name="TextBox 6"/>
          <p:cNvSpPr txBox="1"/>
          <p:nvPr/>
        </p:nvSpPr>
        <p:spPr>
          <a:xfrm>
            <a:off x="1600430" y="3066737"/>
            <a:ext cx="944962" cy="369332"/>
          </a:xfrm>
          <a:prstGeom prst="rect">
            <a:avLst/>
          </a:prstGeom>
          <a:noFill/>
        </p:spPr>
        <p:txBody>
          <a:bodyPr wrap="square" rtlCol="0">
            <a:spAutoFit/>
          </a:bodyPr>
          <a:lstStyle/>
          <a:p>
            <a:r>
              <a:rPr lang="en-GB" dirty="0">
                <a:latin typeface="Forte" panose="03060902040502070203" pitchFamily="66" charset="0"/>
              </a:rPr>
              <a:t>Agree</a:t>
            </a:r>
          </a:p>
        </p:txBody>
      </p:sp>
      <p:sp>
        <p:nvSpPr>
          <p:cNvPr id="8" name="TextBox 7"/>
          <p:cNvSpPr txBox="1"/>
          <p:nvPr/>
        </p:nvSpPr>
        <p:spPr>
          <a:xfrm>
            <a:off x="3247756" y="3066737"/>
            <a:ext cx="1036212" cy="369332"/>
          </a:xfrm>
          <a:prstGeom prst="rect">
            <a:avLst/>
          </a:prstGeom>
          <a:noFill/>
        </p:spPr>
        <p:txBody>
          <a:bodyPr wrap="square" rtlCol="0">
            <a:spAutoFit/>
          </a:bodyPr>
          <a:lstStyle/>
          <a:p>
            <a:r>
              <a:rPr lang="en-GB" dirty="0">
                <a:latin typeface="Forte" panose="03060902040502070203" pitchFamily="66" charset="0"/>
              </a:rPr>
              <a:t>Disagree</a:t>
            </a:r>
          </a:p>
        </p:txBody>
      </p:sp>
      <p:sp>
        <p:nvSpPr>
          <p:cNvPr id="9" name="TextBox 8"/>
          <p:cNvSpPr txBox="1"/>
          <p:nvPr/>
        </p:nvSpPr>
        <p:spPr>
          <a:xfrm>
            <a:off x="5017314" y="3080666"/>
            <a:ext cx="1036212" cy="369332"/>
          </a:xfrm>
          <a:prstGeom prst="rect">
            <a:avLst/>
          </a:prstGeom>
          <a:noFill/>
        </p:spPr>
        <p:txBody>
          <a:bodyPr wrap="square" rtlCol="0">
            <a:spAutoFit/>
          </a:bodyPr>
          <a:lstStyle/>
          <a:p>
            <a:r>
              <a:rPr lang="en-GB" dirty="0">
                <a:latin typeface="Forte" panose="03060902040502070203" pitchFamily="66" charset="0"/>
              </a:rPr>
              <a:t>Unsure</a:t>
            </a:r>
          </a:p>
        </p:txBody>
      </p:sp>
      <p:sp>
        <p:nvSpPr>
          <p:cNvPr id="3" name="Rectangle 2"/>
          <p:cNvSpPr/>
          <p:nvPr/>
        </p:nvSpPr>
        <p:spPr>
          <a:xfrm>
            <a:off x="3131840" y="1109457"/>
            <a:ext cx="2776042" cy="1323439"/>
          </a:xfrm>
          <a:prstGeom prst="rect">
            <a:avLst/>
          </a:prstGeom>
        </p:spPr>
        <p:txBody>
          <a:bodyPr wrap="square">
            <a:spAutoFit/>
          </a:bodyPr>
          <a:lstStyle/>
          <a:p>
            <a:pPr marL="82550" lvl="1"/>
            <a:r>
              <a:rPr lang="en-US" sz="1600" i="1" dirty="0"/>
              <a:t>"Acknowledging uncertainty makes the public doubtful of investigator’s capacity which may lead to lack of trust."</a:t>
            </a:r>
          </a:p>
        </p:txBody>
      </p:sp>
      <p:pic>
        <p:nvPicPr>
          <p:cNvPr id="10" name="Picture 9" descr="Screen Clippi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5940152" y="1109457"/>
            <a:ext cx="1826430" cy="1561730"/>
          </a:xfrm>
          <a:prstGeom prst="rect">
            <a:avLst/>
          </a:prstGeom>
        </p:spPr>
      </p:pic>
      <p:pic>
        <p:nvPicPr>
          <p:cNvPr id="1026" name="Picture 2" descr="\\WIMS\HQ\GVA11\Home\cl-HSE\Dept-GCR\t-GCR\bayugo\Desktop\UDM\yellowman.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94888" y="4400212"/>
            <a:ext cx="614292" cy="729474"/>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WIMS\HQ\GVA11\Home\cl-HSE\Dept-GCR\t-GCR\bayugo\Desktop\UDM\greenman.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08726" y="4421215"/>
            <a:ext cx="622292" cy="73090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WIMS\HQ\GVA11\Home\cl-HSE\Dept-GCR\t-GCR\bayugo\Desktop\UDM\pinkman.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26064" y="5183866"/>
            <a:ext cx="624364" cy="732284"/>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WIMS\HQ\GVA11\Home\cl-HSE\Dept-GCR\t-GCR\bayugo\Desktop\UDM\yellowman.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09180" y="4454392"/>
            <a:ext cx="614292" cy="729474"/>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WIMS\HQ\GVA11\Home\cl-HSE\Dept-GCR\t-GCR\bayugo\Desktop\UDM\yellowman.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77115" y="5206000"/>
            <a:ext cx="614292" cy="729474"/>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3" descr="\\WIMS\HQ\GVA11\Home\cl-HSE\Dept-GCR\t-GCR\bayugo\Desktop\UDM\greenman.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54510" y="4839832"/>
            <a:ext cx="622292" cy="730905"/>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3" descr="\\WIMS\HQ\GVA11\Home\cl-HSE\Dept-GCR\t-GCR\bayugo\Desktop\UDM\greenman.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7544" y="5123253"/>
            <a:ext cx="622292" cy="730905"/>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3" descr="\\WIMS\HQ\GVA11\Home\cl-HSE\Dept-GCR\t-GCR\bayugo\Desktop\UDM\greenman.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94034" y="5091467"/>
            <a:ext cx="622292" cy="730905"/>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3" descr="\\WIMS\HQ\GVA11\Home\cl-HSE\Dept-GCR\t-GCR\bayugo\Desktop\UDM\greenman.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76628" y="4398781"/>
            <a:ext cx="622292" cy="730905"/>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4" descr="\\WIMS\HQ\GVA11\Home\cl-HSE\Dept-GCR\t-GCR\bayugo\Desktop\UDM\pinkman.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627970" y="4421215"/>
            <a:ext cx="624364" cy="7322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1811694"/>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nodePh="1">
                                  <p:stCondLst>
                                    <p:cond delay="0"/>
                                  </p:stCondLst>
                                  <p:endCondLst>
                                    <p:cond evt="begin" delay="0">
                                      <p:tn val="5"/>
                                    </p:cond>
                                  </p:endCondLst>
                                  <p:childTnLst>
                                    <p:set>
                                      <p:cBhvr>
                                        <p:cTn id="6" dur="1" fill="hold">
                                          <p:stCondLst>
                                            <p:cond delay="0"/>
                                          </p:stCondLst>
                                        </p:cTn>
                                        <p:tgtEl>
                                          <p:spTgt spid="11266">
                                            <p:txEl>
                                              <p:pRg st="0" end="0"/>
                                            </p:txEl>
                                          </p:spTgt>
                                        </p:tgtEl>
                                        <p:attrNameLst>
                                          <p:attrName>style.visibility</p:attrName>
                                        </p:attrNameLst>
                                      </p:cBhvr>
                                      <p:to>
                                        <p:strVal val="visible"/>
                                      </p:to>
                                    </p:set>
                                    <p:animEffect transition="in" filter="dissolve">
                                      <p:cBhvr>
                                        <p:cTn id="7" dur="500"/>
                                        <p:tgtEl>
                                          <p:spTgt spid="1126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1143000"/>
          </a:xfrm>
        </p:spPr>
        <p:txBody>
          <a:bodyPr/>
          <a:lstStyle/>
          <a:p>
            <a:r>
              <a:rPr lang="fr-FR" sz="3600" b="1" dirty="0" err="1">
                <a:solidFill>
                  <a:srgbClr val="002060"/>
                </a:solidFill>
              </a:rPr>
              <a:t>Debriefing</a:t>
            </a:r>
            <a:endParaRPr lang="en-GB" sz="3600" b="1" dirty="0">
              <a:solidFill>
                <a:srgbClr val="002060"/>
              </a:solidFill>
            </a:endParaRPr>
          </a:p>
        </p:txBody>
      </p:sp>
      <p:sp>
        <p:nvSpPr>
          <p:cNvPr id="5" name="Rectangle 4"/>
          <p:cNvSpPr/>
          <p:nvPr/>
        </p:nvSpPr>
        <p:spPr>
          <a:xfrm>
            <a:off x="251520" y="2598004"/>
            <a:ext cx="8640960" cy="1384995"/>
          </a:xfrm>
          <a:prstGeom prst="rect">
            <a:avLst/>
          </a:prstGeom>
        </p:spPr>
        <p:txBody>
          <a:bodyPr wrap="square">
            <a:spAutoFit/>
          </a:bodyPr>
          <a:lstStyle/>
          <a:p>
            <a:pPr lvl="1"/>
            <a:r>
              <a:rPr lang="en-US" sz="2800" dirty="0"/>
              <a:t>Why have you changed your mind ?</a:t>
            </a:r>
          </a:p>
          <a:p>
            <a:pPr lvl="1"/>
            <a:endParaRPr lang="en-US" sz="2800" dirty="0"/>
          </a:p>
          <a:p>
            <a:pPr lvl="1"/>
            <a:r>
              <a:rPr lang="en-US" sz="2800" dirty="0"/>
              <a:t>Why haven’t you changed your mind ?</a:t>
            </a:r>
          </a:p>
        </p:txBody>
      </p:sp>
    </p:spTree>
    <p:extLst>
      <p:ext uri="{BB962C8B-B14F-4D97-AF65-F5344CB8AC3E}">
        <p14:creationId xmlns:p14="http://schemas.microsoft.com/office/powerpoint/2010/main" val="361372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rgbClr val="002060"/>
                </a:solidFill>
              </a:rPr>
              <a:t>Disclaimer</a:t>
            </a:r>
          </a:p>
        </p:txBody>
      </p:sp>
      <p:sp>
        <p:nvSpPr>
          <p:cNvPr id="3" name="Content Placeholder 2"/>
          <p:cNvSpPr>
            <a:spLocks noGrp="1"/>
          </p:cNvSpPr>
          <p:nvPr>
            <p:ph idx="1"/>
          </p:nvPr>
        </p:nvSpPr>
        <p:spPr>
          <a:xfrm>
            <a:off x="457200" y="1484784"/>
            <a:ext cx="8229600" cy="4525963"/>
          </a:xfrm>
        </p:spPr>
        <p:txBody>
          <a:bodyPr/>
          <a:lstStyle/>
          <a:p>
            <a:pPr marL="0" indent="0">
              <a:buNone/>
            </a:pPr>
            <a:r>
              <a:rPr lang="en-US" sz="1600" b="1" dirty="0"/>
              <a:t>WHO Health Security Learning Platform - Training Materials</a:t>
            </a:r>
            <a:endParaRPr lang="en-US" sz="1600" dirty="0"/>
          </a:p>
          <a:p>
            <a:endParaRPr lang="en-US" sz="1600" dirty="0"/>
          </a:p>
          <a:p>
            <a:pPr marL="0" indent="0">
              <a:buNone/>
            </a:pPr>
            <a:r>
              <a:rPr lang="en-US" sz="1600" dirty="0"/>
              <a:t>These WHO Training Materials are © World Health Organization (WHO) 2018. All rights reserved.</a:t>
            </a:r>
          </a:p>
          <a:p>
            <a:pPr marL="0" indent="0">
              <a:buNone/>
            </a:pPr>
            <a:endParaRPr lang="en-US" sz="1600" dirty="0"/>
          </a:p>
          <a:p>
            <a:pPr marL="0" indent="0">
              <a:buNone/>
            </a:pPr>
            <a:r>
              <a:rPr lang="en-US" sz="1600" dirty="0"/>
              <a:t>Your use of these materials is subject to the “</a:t>
            </a:r>
            <a:r>
              <a:rPr lang="en-US" sz="1600" u="sng" dirty="0">
                <a:hlinkClick r:id="rId2"/>
              </a:rPr>
              <a:t>WHO Health Security Learning Platform, Training Materials – Terms of Use</a:t>
            </a:r>
            <a:r>
              <a:rPr lang="en-US" sz="1600" dirty="0"/>
              <a:t>”, which you accepted when downloading them and which are available on the Health Security Learning Platform at: </a:t>
            </a:r>
            <a:r>
              <a:rPr lang="en-US" sz="1600" u="sng" dirty="0">
                <a:hlinkClick r:id="rId3"/>
              </a:rPr>
              <a:t>https://extranet.who.int/hslp</a:t>
            </a:r>
            <a:r>
              <a:rPr lang="en-US" sz="1600" dirty="0"/>
              <a:t> .  </a:t>
            </a:r>
          </a:p>
          <a:p>
            <a:pPr marL="0" indent="0">
              <a:buNone/>
            </a:pPr>
            <a:r>
              <a:rPr lang="en-US" sz="1600" dirty="0"/>
              <a:t> </a:t>
            </a:r>
          </a:p>
          <a:p>
            <a:pPr marL="0" indent="0">
              <a:buNone/>
            </a:pPr>
            <a:r>
              <a:rPr lang="en-US" sz="1600" dirty="0"/>
              <a:t>Should you adapt, modify, translate, or in any other way revise the contents of these materials, you shall not imply that WHO is any way affiliated with such modifications and shall not use the WHO name or emblem in such modified materials.  </a:t>
            </a:r>
          </a:p>
          <a:p>
            <a:endParaRPr lang="en-US" sz="1600" dirty="0"/>
          </a:p>
          <a:p>
            <a:pPr marL="0" indent="0">
              <a:buNone/>
            </a:pPr>
            <a:r>
              <a:rPr lang="en-US" sz="1600" dirty="0"/>
              <a:t>Further, please inform WHO of any modifications of these materials that you use publicly, for record-keeping purposes and continued development, by emailing </a:t>
            </a:r>
            <a:r>
              <a:rPr lang="en-US" sz="1600" u="sng" dirty="0">
                <a:hlinkClick r:id="rId4"/>
              </a:rPr>
              <a:t>ihrhrt@who.int</a:t>
            </a:r>
            <a:r>
              <a:rPr lang="en-US" sz="1600" dirty="0"/>
              <a:t>. </a:t>
            </a:r>
          </a:p>
        </p:txBody>
      </p:sp>
    </p:spTree>
    <p:extLst>
      <p:ext uri="{BB962C8B-B14F-4D97-AF65-F5344CB8AC3E}">
        <p14:creationId xmlns:p14="http://schemas.microsoft.com/office/powerpoint/2010/main" val="31801452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3"/>
          <p:cNvSpPr>
            <a:spLocks noGrp="1"/>
          </p:cNvSpPr>
          <p:nvPr>
            <p:ph type="ctrTitle" idx="4294967295"/>
          </p:nvPr>
        </p:nvSpPr>
        <p:spPr>
          <a:xfrm>
            <a:off x="539552" y="2693988"/>
            <a:ext cx="7772400" cy="1470025"/>
          </a:xfrm>
        </p:spPr>
        <p:txBody>
          <a:bodyPr/>
          <a:lstStyle/>
          <a:p>
            <a:pPr>
              <a:defRPr/>
            </a:pPr>
            <a:r>
              <a:rPr lang="en-ZW" altLang="en-US" sz="6000" b="1" i="1" dirty="0">
                <a:solidFill>
                  <a:srgbClr val="002060"/>
                </a:solidFill>
              </a:rPr>
              <a:t>Thank you!</a:t>
            </a:r>
          </a:p>
        </p:txBody>
      </p:sp>
    </p:spTree>
  </p:cSld>
  <p:clrMapOvr>
    <a:masterClrMapping/>
  </p:clrMapOvr>
</p:sld>
</file>

<file path=ppt/theme/theme1.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3841</TotalTime>
  <Words>331</Words>
  <Application>Microsoft Office PowerPoint</Application>
  <PresentationFormat>On-screen Show (4:3)</PresentationFormat>
  <Paragraphs>58</Paragraphs>
  <Slides>9</Slides>
  <Notes>4</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9</vt:i4>
      </vt:variant>
    </vt:vector>
  </HeadingPairs>
  <TitlesOfParts>
    <vt:vector size="16" baseType="lpstr">
      <vt:lpstr>Arial</vt:lpstr>
      <vt:lpstr>Arial Narrow</vt:lpstr>
      <vt:lpstr>Calibri</vt:lpstr>
      <vt:lpstr>Forte</vt:lpstr>
      <vt:lpstr>Times New Roman</vt:lpstr>
      <vt:lpstr>RC 59 Template EN</vt:lpstr>
      <vt:lpstr>Custom Design</vt:lpstr>
      <vt:lpstr>Rapid Response Teams Training</vt:lpstr>
      <vt:lpstr>Learning objectives</vt:lpstr>
      <vt:lpstr>Introduction</vt:lpstr>
      <vt:lpstr>Instructions</vt:lpstr>
      <vt:lpstr>Example</vt:lpstr>
      <vt:lpstr>Example (continued)</vt:lpstr>
      <vt:lpstr>Debriefing</vt:lpstr>
      <vt:lpstr>Disclaimer</vt:lpstr>
      <vt:lpstr>Thank you!</vt:lpstr>
    </vt:vector>
  </TitlesOfParts>
  <Company>WHO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DPC Training and Technical Update</dc:title>
  <dc:creator>Etienne M Minkoulou</dc:creator>
  <cp:lastModifiedBy>GOMEZ, Paula</cp:lastModifiedBy>
  <cp:revision>263</cp:revision>
  <cp:lastPrinted>2013-10-01T07:19:12Z</cp:lastPrinted>
  <dcterms:created xsi:type="dcterms:W3CDTF">2006-12-04T14:06:57Z</dcterms:created>
  <dcterms:modified xsi:type="dcterms:W3CDTF">2018-05-17T15:09:48Z</dcterms:modified>
</cp:coreProperties>
</file>